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02" r:id="rId3"/>
    <p:sldId id="308" r:id="rId4"/>
    <p:sldId id="303" r:id="rId5"/>
    <p:sldId id="304" r:id="rId6"/>
    <p:sldId id="305" r:id="rId7"/>
    <p:sldId id="306" r:id="rId8"/>
    <p:sldId id="307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8EE4CA6-9C9D-4816-AC48-915F531E7C93}">
          <p14:sldIdLst>
            <p14:sldId id="257"/>
            <p14:sldId id="302"/>
            <p14:sldId id="308"/>
            <p14:sldId id="303"/>
            <p14:sldId id="304"/>
            <p14:sldId id="305"/>
            <p14:sldId id="306"/>
            <p14:sldId id="307"/>
          </p14:sldIdLst>
        </p14:section>
        <p14:section name="Раздел без заголовка" id="{114E3A9D-C4A9-402C-A337-895429C5DA2C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6E6877-A463-4809-8825-31A80030FFF4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223E3E-4141-4B32-A055-C71FED84F440}">
      <dgm:prSet phldrT="[Текст]" custT="1"/>
      <dgm:spPr/>
      <dgm:t>
        <a:bodyPr vert="horz"/>
        <a:lstStyle/>
        <a:p>
          <a:endParaRPr lang="ru-RU" dirty="0" smtClean="0"/>
        </a:p>
        <a:p>
          <a:r>
            <a:rPr lang="ru-RU" sz="2800" dirty="0" smtClean="0"/>
            <a:t>Законодательство</a:t>
          </a:r>
        </a:p>
        <a:p>
          <a:endParaRPr lang="ru-RU" dirty="0"/>
        </a:p>
      </dgm:t>
    </dgm:pt>
    <dgm:pt modelId="{B5B98C63-99EA-485B-A2B1-1C7963D93571}" type="sibTrans" cxnId="{4E3F7AB3-7148-47CE-A652-C86A0874CC18}">
      <dgm:prSet/>
      <dgm:spPr/>
      <dgm:t>
        <a:bodyPr/>
        <a:lstStyle/>
        <a:p>
          <a:endParaRPr lang="ru-RU"/>
        </a:p>
      </dgm:t>
    </dgm:pt>
    <dgm:pt modelId="{D5AD575E-2B3A-4ED0-9D73-48C33D2E1428}" type="parTrans" cxnId="{4E3F7AB3-7148-47CE-A652-C86A0874CC18}">
      <dgm:prSet/>
      <dgm:spPr/>
      <dgm:t>
        <a:bodyPr/>
        <a:lstStyle/>
        <a:p>
          <a:endParaRPr lang="ru-RU"/>
        </a:p>
      </dgm:t>
    </dgm:pt>
    <dgm:pt modelId="{115A6636-3AE7-4F07-855B-6BCD92BAE83E}">
      <dgm:prSet custT="1"/>
      <dgm:spPr/>
      <dgm:t>
        <a:bodyPr vert="horz"/>
        <a:lstStyle/>
        <a:p>
          <a:r>
            <a:rPr lang="ru-RU" sz="2700" dirty="0" smtClean="0"/>
            <a:t>Контрольная деятельность(бесконтактная проверка)</a:t>
          </a:r>
          <a:endParaRPr lang="ru-RU" sz="2700" dirty="0"/>
        </a:p>
      </dgm:t>
    </dgm:pt>
    <dgm:pt modelId="{D2A070FC-E5D1-47F1-8EDD-28C9BC604129}" type="parTrans" cxnId="{27A22643-D0A5-4119-A932-3F625F828EFB}">
      <dgm:prSet/>
      <dgm:spPr/>
      <dgm:t>
        <a:bodyPr/>
        <a:lstStyle/>
        <a:p>
          <a:endParaRPr lang="ru-RU"/>
        </a:p>
      </dgm:t>
    </dgm:pt>
    <dgm:pt modelId="{9C98C3F9-7C14-4BF2-B0F7-57575E5F2C47}" type="sibTrans" cxnId="{27A22643-D0A5-4119-A932-3F625F828EFB}">
      <dgm:prSet/>
      <dgm:spPr/>
      <dgm:t>
        <a:bodyPr/>
        <a:lstStyle/>
        <a:p>
          <a:endParaRPr lang="ru-RU"/>
        </a:p>
      </dgm:t>
    </dgm:pt>
    <dgm:pt modelId="{BAD050C7-49DD-4E54-ADFB-96882834BAD7}">
      <dgm:prSet custT="1"/>
      <dgm:spPr/>
      <dgm:t>
        <a:bodyPr vert="horz"/>
        <a:lstStyle/>
        <a:p>
          <a:r>
            <a:rPr lang="ru-RU" sz="2700" dirty="0" smtClean="0"/>
            <a:t>Визуализация данных</a:t>
          </a:r>
          <a:endParaRPr lang="ru-RU" sz="2700" dirty="0"/>
        </a:p>
      </dgm:t>
    </dgm:pt>
    <dgm:pt modelId="{C81D267D-0049-440E-B7EB-482CFAE390F5}" type="parTrans" cxnId="{98E86FB1-4D53-4262-B0B9-8DAA1436DA7D}">
      <dgm:prSet/>
      <dgm:spPr/>
      <dgm:t>
        <a:bodyPr/>
        <a:lstStyle/>
        <a:p>
          <a:endParaRPr lang="ru-RU"/>
        </a:p>
      </dgm:t>
    </dgm:pt>
    <dgm:pt modelId="{7FB1A592-79E9-47EB-A476-5D061D764023}" type="sibTrans" cxnId="{98E86FB1-4D53-4262-B0B9-8DAA1436DA7D}">
      <dgm:prSet/>
      <dgm:spPr/>
      <dgm:t>
        <a:bodyPr/>
        <a:lstStyle/>
        <a:p>
          <a:endParaRPr lang="ru-RU"/>
        </a:p>
      </dgm:t>
    </dgm:pt>
    <dgm:pt modelId="{1C28AF3F-BBFC-4566-9015-13A60B7BE3A7}">
      <dgm:prSet phldrT="[Текст]" custT="1"/>
      <dgm:spPr/>
      <dgm:t>
        <a:bodyPr vert="horz"/>
        <a:lstStyle/>
        <a:p>
          <a:r>
            <a:rPr lang="ru-RU" sz="2800" dirty="0" smtClean="0"/>
            <a:t>Интеграция с другими информационными системами</a:t>
          </a:r>
          <a:endParaRPr lang="ru-RU" sz="2800" dirty="0"/>
        </a:p>
      </dgm:t>
    </dgm:pt>
    <dgm:pt modelId="{F87007FA-9477-4CD0-A043-D0BA29659C32}" type="sibTrans" cxnId="{47228070-0978-49F6-AC2E-9C5C927151C8}">
      <dgm:prSet/>
      <dgm:spPr/>
      <dgm:t>
        <a:bodyPr/>
        <a:lstStyle/>
        <a:p>
          <a:endParaRPr lang="ru-RU"/>
        </a:p>
      </dgm:t>
    </dgm:pt>
    <dgm:pt modelId="{CCFDE40A-443A-4D4A-806B-29E662FDE47C}" type="parTrans" cxnId="{47228070-0978-49F6-AC2E-9C5C927151C8}">
      <dgm:prSet/>
      <dgm:spPr/>
      <dgm:t>
        <a:bodyPr/>
        <a:lstStyle/>
        <a:p>
          <a:endParaRPr lang="ru-RU"/>
        </a:p>
      </dgm:t>
    </dgm:pt>
    <dgm:pt modelId="{450A4B9C-25C5-442D-AC29-EA05A68241A8}">
      <dgm:prSet phldrT="[Текст]" custT="1"/>
      <dgm:spPr/>
      <dgm:t>
        <a:bodyPr vert="horz"/>
        <a:lstStyle/>
        <a:p>
          <a:endParaRPr lang="ru-RU" sz="2800" dirty="0" smtClean="0"/>
        </a:p>
        <a:p>
          <a:endParaRPr lang="ru-RU" sz="2800" dirty="0" smtClean="0"/>
        </a:p>
        <a:p>
          <a:endParaRPr lang="ru-RU" sz="2800" dirty="0" smtClean="0"/>
        </a:p>
        <a:p>
          <a:r>
            <a:rPr lang="ru-RU" sz="2800" dirty="0" smtClean="0"/>
            <a:t>Цифровая </a:t>
          </a:r>
          <a:r>
            <a:rPr lang="ru-RU" sz="2800" dirty="0" smtClean="0"/>
            <a:t>методика</a:t>
          </a:r>
        </a:p>
        <a:p>
          <a:endParaRPr lang="ru-RU" sz="2800" dirty="0" smtClean="0"/>
        </a:p>
        <a:p>
          <a:endParaRPr lang="ru-RU" sz="2800" dirty="0" smtClean="0"/>
        </a:p>
        <a:p>
          <a:endParaRPr lang="ru-RU" sz="2800" dirty="0"/>
        </a:p>
      </dgm:t>
    </dgm:pt>
    <dgm:pt modelId="{196947AF-0267-485B-AE10-4753985E0D2F}" type="parTrans" cxnId="{22E1DC68-FAA0-43BA-9320-6FF41CF21327}">
      <dgm:prSet/>
      <dgm:spPr/>
      <dgm:t>
        <a:bodyPr/>
        <a:lstStyle/>
        <a:p>
          <a:endParaRPr lang="ru-RU"/>
        </a:p>
      </dgm:t>
    </dgm:pt>
    <dgm:pt modelId="{560E2F8E-79B5-431E-A9A0-621880705278}" type="sibTrans" cxnId="{22E1DC68-FAA0-43BA-9320-6FF41CF21327}">
      <dgm:prSet/>
      <dgm:spPr/>
      <dgm:t>
        <a:bodyPr/>
        <a:lstStyle/>
        <a:p>
          <a:endParaRPr lang="ru-RU"/>
        </a:p>
      </dgm:t>
    </dgm:pt>
    <dgm:pt modelId="{1107CD11-051E-41AF-81EB-157A9336A2E2}" type="pres">
      <dgm:prSet presAssocID="{796E6877-A463-4809-8825-31A80030FF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159DCC-8D4A-42B7-97C4-D9DC7088F7AD}" type="pres">
      <dgm:prSet presAssocID="{18223E3E-4141-4B32-A055-C71FED84F440}" presName="linNode" presStyleCnt="0"/>
      <dgm:spPr/>
    </dgm:pt>
    <dgm:pt modelId="{CF9DC18D-3C27-4517-9C14-D8519DD47D7E}" type="pres">
      <dgm:prSet presAssocID="{18223E3E-4141-4B32-A055-C71FED84F440}" presName="parentText" presStyleLbl="node1" presStyleIdx="0" presStyleCnt="5" custScaleX="232272" custScaleY="969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288BD-5FE2-4170-9EBC-6A3A32A4F280}" type="pres">
      <dgm:prSet presAssocID="{B5B98C63-99EA-485B-A2B1-1C7963D93571}" presName="sp" presStyleCnt="0"/>
      <dgm:spPr/>
    </dgm:pt>
    <dgm:pt modelId="{96DECDCE-AB88-4094-98A1-3E327DC31804}" type="pres">
      <dgm:prSet presAssocID="{450A4B9C-25C5-442D-AC29-EA05A68241A8}" presName="linNode" presStyleCnt="0"/>
      <dgm:spPr/>
    </dgm:pt>
    <dgm:pt modelId="{88E31C57-6969-4239-A7BE-14CE180BA75C}" type="pres">
      <dgm:prSet presAssocID="{450A4B9C-25C5-442D-AC29-EA05A68241A8}" presName="parentText" presStyleLbl="node1" presStyleIdx="1" presStyleCnt="5" custScaleX="232272" custScaleY="961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D075C3-C313-498E-89D8-03442C2F8A46}" type="pres">
      <dgm:prSet presAssocID="{560E2F8E-79B5-431E-A9A0-621880705278}" presName="sp" presStyleCnt="0"/>
      <dgm:spPr/>
    </dgm:pt>
    <dgm:pt modelId="{85E00C53-857A-425C-90EB-90FAA080681C}" type="pres">
      <dgm:prSet presAssocID="{1C28AF3F-BBFC-4566-9015-13A60B7BE3A7}" presName="linNode" presStyleCnt="0"/>
      <dgm:spPr/>
    </dgm:pt>
    <dgm:pt modelId="{78DAEA3C-7D98-468E-98B2-AC800F2B1855}" type="pres">
      <dgm:prSet presAssocID="{1C28AF3F-BBFC-4566-9015-13A60B7BE3A7}" presName="parentText" presStyleLbl="node1" presStyleIdx="2" presStyleCnt="5" custScaleX="232272" custScaleY="918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0C2A2-5BA8-41FE-B521-3C315F4D21E3}" type="pres">
      <dgm:prSet presAssocID="{F87007FA-9477-4CD0-A043-D0BA29659C32}" presName="sp" presStyleCnt="0"/>
      <dgm:spPr/>
    </dgm:pt>
    <dgm:pt modelId="{DB26B411-4C3E-4DA3-8EB5-C8194D980956}" type="pres">
      <dgm:prSet presAssocID="{115A6636-3AE7-4F07-855B-6BCD92BAE83E}" presName="linNode" presStyleCnt="0"/>
      <dgm:spPr/>
    </dgm:pt>
    <dgm:pt modelId="{03FA72AE-CF16-49A2-A888-DA937D5DEA9B}" type="pres">
      <dgm:prSet presAssocID="{115A6636-3AE7-4F07-855B-6BCD92BAE83E}" presName="parentText" presStyleLbl="node1" presStyleIdx="3" presStyleCnt="5" custScaleX="232272" custScaleY="900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BF098-A33F-437B-99A2-41789DD62161}" type="pres">
      <dgm:prSet presAssocID="{9C98C3F9-7C14-4BF2-B0F7-57575E5F2C47}" presName="sp" presStyleCnt="0"/>
      <dgm:spPr/>
    </dgm:pt>
    <dgm:pt modelId="{0BA0B01C-9F3E-4DB9-AB43-CDC39CAF233B}" type="pres">
      <dgm:prSet presAssocID="{BAD050C7-49DD-4E54-ADFB-96882834BAD7}" presName="linNode" presStyleCnt="0"/>
      <dgm:spPr/>
    </dgm:pt>
    <dgm:pt modelId="{F62DB616-C3EF-433B-A6B8-6E917B7CF2ED}" type="pres">
      <dgm:prSet presAssocID="{BAD050C7-49DD-4E54-ADFB-96882834BAD7}" presName="parentText" presStyleLbl="node1" presStyleIdx="4" presStyleCnt="5" custScaleX="232302" custScaleY="878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3F7AB3-7148-47CE-A652-C86A0874CC18}" srcId="{796E6877-A463-4809-8825-31A80030FFF4}" destId="{18223E3E-4141-4B32-A055-C71FED84F440}" srcOrd="0" destOrd="0" parTransId="{D5AD575E-2B3A-4ED0-9D73-48C33D2E1428}" sibTransId="{B5B98C63-99EA-485B-A2B1-1C7963D93571}"/>
    <dgm:cxn modelId="{E744B084-246C-419E-BD6C-6081C4F54A88}" type="presOf" srcId="{115A6636-3AE7-4F07-855B-6BCD92BAE83E}" destId="{03FA72AE-CF16-49A2-A888-DA937D5DEA9B}" srcOrd="0" destOrd="0" presId="urn:microsoft.com/office/officeart/2005/8/layout/vList5"/>
    <dgm:cxn modelId="{37D4C7BE-D6C6-491F-8ED4-53F34086D359}" type="presOf" srcId="{450A4B9C-25C5-442D-AC29-EA05A68241A8}" destId="{88E31C57-6969-4239-A7BE-14CE180BA75C}" srcOrd="0" destOrd="0" presId="urn:microsoft.com/office/officeart/2005/8/layout/vList5"/>
    <dgm:cxn modelId="{98E86FB1-4D53-4262-B0B9-8DAA1436DA7D}" srcId="{796E6877-A463-4809-8825-31A80030FFF4}" destId="{BAD050C7-49DD-4E54-ADFB-96882834BAD7}" srcOrd="4" destOrd="0" parTransId="{C81D267D-0049-440E-B7EB-482CFAE390F5}" sibTransId="{7FB1A592-79E9-47EB-A476-5D061D764023}"/>
    <dgm:cxn modelId="{804A462C-8C19-4F8F-808F-5EDE77D5DE3A}" type="presOf" srcId="{18223E3E-4141-4B32-A055-C71FED84F440}" destId="{CF9DC18D-3C27-4517-9C14-D8519DD47D7E}" srcOrd="0" destOrd="0" presId="urn:microsoft.com/office/officeart/2005/8/layout/vList5"/>
    <dgm:cxn modelId="{8E462504-D693-4586-B454-4855ACF67530}" type="presOf" srcId="{796E6877-A463-4809-8825-31A80030FFF4}" destId="{1107CD11-051E-41AF-81EB-157A9336A2E2}" srcOrd="0" destOrd="0" presId="urn:microsoft.com/office/officeart/2005/8/layout/vList5"/>
    <dgm:cxn modelId="{47228070-0978-49F6-AC2E-9C5C927151C8}" srcId="{796E6877-A463-4809-8825-31A80030FFF4}" destId="{1C28AF3F-BBFC-4566-9015-13A60B7BE3A7}" srcOrd="2" destOrd="0" parTransId="{CCFDE40A-443A-4D4A-806B-29E662FDE47C}" sibTransId="{F87007FA-9477-4CD0-A043-D0BA29659C32}"/>
    <dgm:cxn modelId="{22E1DC68-FAA0-43BA-9320-6FF41CF21327}" srcId="{796E6877-A463-4809-8825-31A80030FFF4}" destId="{450A4B9C-25C5-442D-AC29-EA05A68241A8}" srcOrd="1" destOrd="0" parTransId="{196947AF-0267-485B-AE10-4753985E0D2F}" sibTransId="{560E2F8E-79B5-431E-A9A0-621880705278}"/>
    <dgm:cxn modelId="{2220259A-B06D-40E3-AEFD-DE09655DE2F4}" type="presOf" srcId="{1C28AF3F-BBFC-4566-9015-13A60B7BE3A7}" destId="{78DAEA3C-7D98-468E-98B2-AC800F2B1855}" srcOrd="0" destOrd="0" presId="urn:microsoft.com/office/officeart/2005/8/layout/vList5"/>
    <dgm:cxn modelId="{56B7F0D0-EBDB-4E7C-AAB9-F8965C583796}" type="presOf" srcId="{BAD050C7-49DD-4E54-ADFB-96882834BAD7}" destId="{F62DB616-C3EF-433B-A6B8-6E917B7CF2ED}" srcOrd="0" destOrd="0" presId="urn:microsoft.com/office/officeart/2005/8/layout/vList5"/>
    <dgm:cxn modelId="{27A22643-D0A5-4119-A932-3F625F828EFB}" srcId="{796E6877-A463-4809-8825-31A80030FFF4}" destId="{115A6636-3AE7-4F07-855B-6BCD92BAE83E}" srcOrd="3" destOrd="0" parTransId="{D2A070FC-E5D1-47F1-8EDD-28C9BC604129}" sibTransId="{9C98C3F9-7C14-4BF2-B0F7-57575E5F2C47}"/>
    <dgm:cxn modelId="{137A618B-61E0-4BE5-A084-E2AE7F162C0C}" type="presParOf" srcId="{1107CD11-051E-41AF-81EB-157A9336A2E2}" destId="{7B159DCC-8D4A-42B7-97C4-D9DC7088F7AD}" srcOrd="0" destOrd="0" presId="urn:microsoft.com/office/officeart/2005/8/layout/vList5"/>
    <dgm:cxn modelId="{8FDFA50B-4176-47F5-A04F-C30DFDC018C4}" type="presParOf" srcId="{7B159DCC-8D4A-42B7-97C4-D9DC7088F7AD}" destId="{CF9DC18D-3C27-4517-9C14-D8519DD47D7E}" srcOrd="0" destOrd="0" presId="urn:microsoft.com/office/officeart/2005/8/layout/vList5"/>
    <dgm:cxn modelId="{7B5D530E-C463-49F9-ADA4-82800538B25A}" type="presParOf" srcId="{1107CD11-051E-41AF-81EB-157A9336A2E2}" destId="{AD5288BD-5FE2-4170-9EBC-6A3A32A4F280}" srcOrd="1" destOrd="0" presId="urn:microsoft.com/office/officeart/2005/8/layout/vList5"/>
    <dgm:cxn modelId="{5352C1B4-BE31-4435-9732-2A77E787EEA5}" type="presParOf" srcId="{1107CD11-051E-41AF-81EB-157A9336A2E2}" destId="{96DECDCE-AB88-4094-98A1-3E327DC31804}" srcOrd="2" destOrd="0" presId="urn:microsoft.com/office/officeart/2005/8/layout/vList5"/>
    <dgm:cxn modelId="{A18F943F-3CF0-4667-9287-5CE428142470}" type="presParOf" srcId="{96DECDCE-AB88-4094-98A1-3E327DC31804}" destId="{88E31C57-6969-4239-A7BE-14CE180BA75C}" srcOrd="0" destOrd="0" presId="urn:microsoft.com/office/officeart/2005/8/layout/vList5"/>
    <dgm:cxn modelId="{2C095600-F8C7-4655-BF15-F2DDE2D2853B}" type="presParOf" srcId="{1107CD11-051E-41AF-81EB-157A9336A2E2}" destId="{44D075C3-C313-498E-89D8-03442C2F8A46}" srcOrd="3" destOrd="0" presId="urn:microsoft.com/office/officeart/2005/8/layout/vList5"/>
    <dgm:cxn modelId="{F1A37074-E77C-4A3B-B884-32DBDD1D702A}" type="presParOf" srcId="{1107CD11-051E-41AF-81EB-157A9336A2E2}" destId="{85E00C53-857A-425C-90EB-90FAA080681C}" srcOrd="4" destOrd="0" presId="urn:microsoft.com/office/officeart/2005/8/layout/vList5"/>
    <dgm:cxn modelId="{CDFC382E-44EF-4CD0-9181-6DDBEA57CD43}" type="presParOf" srcId="{85E00C53-857A-425C-90EB-90FAA080681C}" destId="{78DAEA3C-7D98-468E-98B2-AC800F2B1855}" srcOrd="0" destOrd="0" presId="urn:microsoft.com/office/officeart/2005/8/layout/vList5"/>
    <dgm:cxn modelId="{1E243B2A-D13D-498C-ACD8-B216143EB662}" type="presParOf" srcId="{1107CD11-051E-41AF-81EB-157A9336A2E2}" destId="{E930C2A2-5BA8-41FE-B521-3C315F4D21E3}" srcOrd="5" destOrd="0" presId="urn:microsoft.com/office/officeart/2005/8/layout/vList5"/>
    <dgm:cxn modelId="{1A55AC8F-E1E2-4FD9-ACEE-C15128567DF3}" type="presParOf" srcId="{1107CD11-051E-41AF-81EB-157A9336A2E2}" destId="{DB26B411-4C3E-4DA3-8EB5-C8194D980956}" srcOrd="6" destOrd="0" presId="urn:microsoft.com/office/officeart/2005/8/layout/vList5"/>
    <dgm:cxn modelId="{970F1BCF-E559-4A6A-B4CC-C0AF6CA8132F}" type="presParOf" srcId="{DB26B411-4C3E-4DA3-8EB5-C8194D980956}" destId="{03FA72AE-CF16-49A2-A888-DA937D5DEA9B}" srcOrd="0" destOrd="0" presId="urn:microsoft.com/office/officeart/2005/8/layout/vList5"/>
    <dgm:cxn modelId="{7039B806-B9E8-4D70-A513-1485794476F0}" type="presParOf" srcId="{1107CD11-051E-41AF-81EB-157A9336A2E2}" destId="{D6DBF098-A33F-437B-99A2-41789DD62161}" srcOrd="7" destOrd="0" presId="urn:microsoft.com/office/officeart/2005/8/layout/vList5"/>
    <dgm:cxn modelId="{19DDFC57-3DF5-4E12-A9BA-14FA27151659}" type="presParOf" srcId="{1107CD11-051E-41AF-81EB-157A9336A2E2}" destId="{0BA0B01C-9F3E-4DB9-AB43-CDC39CAF233B}" srcOrd="8" destOrd="0" presId="urn:microsoft.com/office/officeart/2005/8/layout/vList5"/>
    <dgm:cxn modelId="{F20CC8B5-66E5-4FE4-9649-47AF030C215D}" type="presParOf" srcId="{0BA0B01C-9F3E-4DB9-AB43-CDC39CAF233B}" destId="{F62DB616-C3EF-433B-A6B8-6E917B7CF2E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6E6877-A463-4809-8825-31A80030FFF4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223E3E-4141-4B32-A055-C71FED84F440}">
      <dgm:prSet phldrT="[Текст]" custT="1"/>
      <dgm:spPr/>
      <dgm:t>
        <a:bodyPr/>
        <a:lstStyle/>
        <a:p>
          <a:endParaRPr lang="ru-RU" dirty="0" smtClean="0"/>
        </a:p>
        <a:p>
          <a:endParaRPr lang="ru-RU" sz="1800" dirty="0" smtClean="0"/>
        </a:p>
        <a:p>
          <a:endParaRPr lang="ru-RU" sz="2400" dirty="0" smtClean="0"/>
        </a:p>
        <a:p>
          <a:endParaRPr lang="ru-RU" dirty="0"/>
        </a:p>
      </dgm:t>
    </dgm:pt>
    <dgm:pt modelId="{B5B98C63-99EA-485B-A2B1-1C7963D93571}" type="sibTrans" cxnId="{4E3F7AB3-7148-47CE-A652-C86A0874CC18}">
      <dgm:prSet/>
      <dgm:spPr/>
      <dgm:t>
        <a:bodyPr/>
        <a:lstStyle/>
        <a:p>
          <a:endParaRPr lang="ru-RU"/>
        </a:p>
      </dgm:t>
    </dgm:pt>
    <dgm:pt modelId="{D5AD575E-2B3A-4ED0-9D73-48C33D2E1428}" type="parTrans" cxnId="{4E3F7AB3-7148-47CE-A652-C86A0874CC18}">
      <dgm:prSet/>
      <dgm:spPr/>
      <dgm:t>
        <a:bodyPr/>
        <a:lstStyle/>
        <a:p>
          <a:endParaRPr lang="ru-RU"/>
        </a:p>
      </dgm:t>
    </dgm:pt>
    <dgm:pt modelId="{1C28AF3F-BBFC-4566-9015-13A60B7BE3A7}">
      <dgm:prSet phldrT="[Текст]"/>
      <dgm:spPr/>
      <dgm:t>
        <a:bodyPr/>
        <a:lstStyle/>
        <a:p>
          <a:endParaRPr lang="ru-RU" dirty="0"/>
        </a:p>
      </dgm:t>
    </dgm:pt>
    <dgm:pt modelId="{F87007FA-9477-4CD0-A043-D0BA29659C32}" type="sibTrans" cxnId="{47228070-0978-49F6-AC2E-9C5C927151C8}">
      <dgm:prSet/>
      <dgm:spPr/>
      <dgm:t>
        <a:bodyPr/>
        <a:lstStyle/>
        <a:p>
          <a:endParaRPr lang="ru-RU"/>
        </a:p>
      </dgm:t>
    </dgm:pt>
    <dgm:pt modelId="{CCFDE40A-443A-4D4A-806B-29E662FDE47C}" type="parTrans" cxnId="{47228070-0978-49F6-AC2E-9C5C927151C8}">
      <dgm:prSet/>
      <dgm:spPr/>
      <dgm:t>
        <a:bodyPr/>
        <a:lstStyle/>
        <a:p>
          <a:endParaRPr lang="ru-RU"/>
        </a:p>
      </dgm:t>
    </dgm:pt>
    <dgm:pt modelId="{979C7695-CAFD-4A7F-84C3-44DB7C12BF94}">
      <dgm:prSet custT="1"/>
      <dgm:spPr/>
      <dgm:t>
        <a:bodyPr/>
        <a:lstStyle/>
        <a:p>
          <a:r>
            <a:rPr lang="ru-RU" sz="2400" dirty="0" smtClean="0"/>
            <a:t>Изменение федеральных НПА в части предоставления регулируемыми организациями информации в цифровом виде за электронной подписью</a:t>
          </a:r>
          <a:endParaRPr lang="ru-RU" sz="2400" dirty="0"/>
        </a:p>
      </dgm:t>
    </dgm:pt>
    <dgm:pt modelId="{23E8D62C-E8E9-470D-A1B7-E80A180C833F}" type="parTrans" cxnId="{1BEB2381-A894-49ED-929A-FC31587FF09F}">
      <dgm:prSet/>
      <dgm:spPr/>
      <dgm:t>
        <a:bodyPr/>
        <a:lstStyle/>
        <a:p>
          <a:endParaRPr lang="ru-RU"/>
        </a:p>
      </dgm:t>
    </dgm:pt>
    <dgm:pt modelId="{BCC2BCBA-1B46-445F-B30F-86BD22B67E8A}" type="sibTrans" cxnId="{1BEB2381-A894-49ED-929A-FC31587FF09F}">
      <dgm:prSet/>
      <dgm:spPr/>
      <dgm:t>
        <a:bodyPr/>
        <a:lstStyle/>
        <a:p>
          <a:endParaRPr lang="ru-RU"/>
        </a:p>
      </dgm:t>
    </dgm:pt>
    <dgm:pt modelId="{3607F462-5E88-47DA-A415-8187B0DC2CB4}">
      <dgm:prSet custT="1"/>
      <dgm:spPr/>
      <dgm:t>
        <a:bodyPr/>
        <a:lstStyle/>
        <a:p>
          <a:r>
            <a:rPr lang="ru-RU" sz="2400" dirty="0" smtClean="0"/>
            <a:t>Принятие федерального НПА, регламентирующего использование унифицированных шаблонов по расчету тарифов в соответствие с методическими указаниями</a:t>
          </a:r>
          <a:endParaRPr lang="ru-RU" sz="2400" dirty="0"/>
        </a:p>
      </dgm:t>
    </dgm:pt>
    <dgm:pt modelId="{045B5EA2-B491-4D03-9657-17761A811420}" type="parTrans" cxnId="{BDC49F18-FBFE-4638-9029-15D620D2D76F}">
      <dgm:prSet/>
      <dgm:spPr/>
      <dgm:t>
        <a:bodyPr/>
        <a:lstStyle/>
        <a:p>
          <a:endParaRPr lang="ru-RU"/>
        </a:p>
      </dgm:t>
    </dgm:pt>
    <dgm:pt modelId="{81064D14-27F2-42BD-9EE9-1748E50AB4CB}" type="sibTrans" cxnId="{BDC49F18-FBFE-4638-9029-15D620D2D76F}">
      <dgm:prSet/>
      <dgm:spPr/>
      <dgm:t>
        <a:bodyPr/>
        <a:lstStyle/>
        <a:p>
          <a:endParaRPr lang="ru-RU"/>
        </a:p>
      </dgm:t>
    </dgm:pt>
    <dgm:pt modelId="{43733D4C-F306-4255-A0E9-87124184FE0E}" type="pres">
      <dgm:prSet presAssocID="{796E6877-A463-4809-8825-31A80030FFF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4F7687-EECE-496A-A166-CD59046A1147}" type="pres">
      <dgm:prSet presAssocID="{18223E3E-4141-4B32-A055-C71FED84F440}" presName="composite" presStyleCnt="0"/>
      <dgm:spPr/>
    </dgm:pt>
    <dgm:pt modelId="{7FF40093-7BBB-48D2-922A-9CFBDDF34780}" type="pres">
      <dgm:prSet presAssocID="{18223E3E-4141-4B32-A055-C71FED84F44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5EB74-4A8A-4075-ADD3-12033F7D0FAE}" type="pres">
      <dgm:prSet presAssocID="{18223E3E-4141-4B32-A055-C71FED84F440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685A2-90C8-4631-8EF7-F0A48ECD7452}" type="pres">
      <dgm:prSet presAssocID="{B5B98C63-99EA-485B-A2B1-1C7963D93571}" presName="sp" presStyleCnt="0"/>
      <dgm:spPr/>
    </dgm:pt>
    <dgm:pt modelId="{EC256F02-560F-47CC-B82E-80207D6D6AF1}" type="pres">
      <dgm:prSet presAssocID="{1C28AF3F-BBFC-4566-9015-13A60B7BE3A7}" presName="composite" presStyleCnt="0"/>
      <dgm:spPr/>
    </dgm:pt>
    <dgm:pt modelId="{A7122955-FB9B-4EBC-92ED-7EBF53DE3E3E}" type="pres">
      <dgm:prSet presAssocID="{1C28AF3F-BBFC-4566-9015-13A60B7BE3A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D48C5-DE17-4C45-A6C9-60163D1D54C3}" type="pres">
      <dgm:prSet presAssocID="{1C28AF3F-BBFC-4566-9015-13A60B7BE3A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3E4C12-5D2A-4EB6-A1DB-7A9DC846B116}" type="presOf" srcId="{1C28AF3F-BBFC-4566-9015-13A60B7BE3A7}" destId="{A7122955-FB9B-4EBC-92ED-7EBF53DE3E3E}" srcOrd="0" destOrd="0" presId="urn:microsoft.com/office/officeart/2005/8/layout/chevron2"/>
    <dgm:cxn modelId="{1BEB2381-A894-49ED-929A-FC31587FF09F}" srcId="{18223E3E-4141-4B32-A055-C71FED84F440}" destId="{979C7695-CAFD-4A7F-84C3-44DB7C12BF94}" srcOrd="0" destOrd="0" parTransId="{23E8D62C-E8E9-470D-A1B7-E80A180C833F}" sibTransId="{BCC2BCBA-1B46-445F-B30F-86BD22B67E8A}"/>
    <dgm:cxn modelId="{BDC49F18-FBFE-4638-9029-15D620D2D76F}" srcId="{1C28AF3F-BBFC-4566-9015-13A60B7BE3A7}" destId="{3607F462-5E88-47DA-A415-8187B0DC2CB4}" srcOrd="0" destOrd="0" parTransId="{045B5EA2-B491-4D03-9657-17761A811420}" sibTransId="{81064D14-27F2-42BD-9EE9-1748E50AB4CB}"/>
    <dgm:cxn modelId="{B357A3B6-41D5-4377-9016-8BDDEDC03549}" type="presOf" srcId="{18223E3E-4141-4B32-A055-C71FED84F440}" destId="{7FF40093-7BBB-48D2-922A-9CFBDDF34780}" srcOrd="0" destOrd="0" presId="urn:microsoft.com/office/officeart/2005/8/layout/chevron2"/>
    <dgm:cxn modelId="{47228070-0978-49F6-AC2E-9C5C927151C8}" srcId="{796E6877-A463-4809-8825-31A80030FFF4}" destId="{1C28AF3F-BBFC-4566-9015-13A60B7BE3A7}" srcOrd="1" destOrd="0" parTransId="{CCFDE40A-443A-4D4A-806B-29E662FDE47C}" sibTransId="{F87007FA-9477-4CD0-A043-D0BA29659C32}"/>
    <dgm:cxn modelId="{AF073AE4-C807-4ECC-B2E8-48F099C5323B}" type="presOf" srcId="{979C7695-CAFD-4A7F-84C3-44DB7C12BF94}" destId="{F855EB74-4A8A-4075-ADD3-12033F7D0FAE}" srcOrd="0" destOrd="0" presId="urn:microsoft.com/office/officeart/2005/8/layout/chevron2"/>
    <dgm:cxn modelId="{4E3F7AB3-7148-47CE-A652-C86A0874CC18}" srcId="{796E6877-A463-4809-8825-31A80030FFF4}" destId="{18223E3E-4141-4B32-A055-C71FED84F440}" srcOrd="0" destOrd="0" parTransId="{D5AD575E-2B3A-4ED0-9D73-48C33D2E1428}" sibTransId="{B5B98C63-99EA-485B-A2B1-1C7963D93571}"/>
    <dgm:cxn modelId="{9895AB60-8D44-4C79-93E7-A9B8B989386C}" type="presOf" srcId="{3607F462-5E88-47DA-A415-8187B0DC2CB4}" destId="{BA8D48C5-DE17-4C45-A6C9-60163D1D54C3}" srcOrd="0" destOrd="0" presId="urn:microsoft.com/office/officeart/2005/8/layout/chevron2"/>
    <dgm:cxn modelId="{D7B1B754-2235-4441-AE93-21CEFA55DFBF}" type="presOf" srcId="{796E6877-A463-4809-8825-31A80030FFF4}" destId="{43733D4C-F306-4255-A0E9-87124184FE0E}" srcOrd="0" destOrd="0" presId="urn:microsoft.com/office/officeart/2005/8/layout/chevron2"/>
    <dgm:cxn modelId="{D310A92C-3124-46E5-B716-0C32C550C530}" type="presParOf" srcId="{43733D4C-F306-4255-A0E9-87124184FE0E}" destId="{744F7687-EECE-496A-A166-CD59046A1147}" srcOrd="0" destOrd="0" presId="urn:microsoft.com/office/officeart/2005/8/layout/chevron2"/>
    <dgm:cxn modelId="{7DA1D6B5-114A-45F0-9AE1-FA601240F917}" type="presParOf" srcId="{744F7687-EECE-496A-A166-CD59046A1147}" destId="{7FF40093-7BBB-48D2-922A-9CFBDDF34780}" srcOrd="0" destOrd="0" presId="urn:microsoft.com/office/officeart/2005/8/layout/chevron2"/>
    <dgm:cxn modelId="{AC4F3CC7-7258-4EFF-9BFD-EA40E0C86F3F}" type="presParOf" srcId="{744F7687-EECE-496A-A166-CD59046A1147}" destId="{F855EB74-4A8A-4075-ADD3-12033F7D0FAE}" srcOrd="1" destOrd="0" presId="urn:microsoft.com/office/officeart/2005/8/layout/chevron2"/>
    <dgm:cxn modelId="{4D143C6D-5DAC-40B1-A4F3-026D2DD5E2A1}" type="presParOf" srcId="{43733D4C-F306-4255-A0E9-87124184FE0E}" destId="{8AC685A2-90C8-4631-8EF7-F0A48ECD7452}" srcOrd="1" destOrd="0" presId="urn:microsoft.com/office/officeart/2005/8/layout/chevron2"/>
    <dgm:cxn modelId="{403298CA-380F-4638-AD0D-BBBF1DF48122}" type="presParOf" srcId="{43733D4C-F306-4255-A0E9-87124184FE0E}" destId="{EC256F02-560F-47CC-B82E-80207D6D6AF1}" srcOrd="2" destOrd="0" presId="urn:microsoft.com/office/officeart/2005/8/layout/chevron2"/>
    <dgm:cxn modelId="{A555549F-5301-432C-95B4-1EBEFC58372E}" type="presParOf" srcId="{EC256F02-560F-47CC-B82E-80207D6D6AF1}" destId="{A7122955-FB9B-4EBC-92ED-7EBF53DE3E3E}" srcOrd="0" destOrd="0" presId="urn:microsoft.com/office/officeart/2005/8/layout/chevron2"/>
    <dgm:cxn modelId="{6ECEF0FA-419D-4367-A0A8-B4E6D0E0AC44}" type="presParOf" srcId="{EC256F02-560F-47CC-B82E-80207D6D6AF1}" destId="{BA8D48C5-DE17-4C45-A6C9-60163D1D54C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6E6877-A463-4809-8825-31A80030FFF4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223E3E-4141-4B32-A055-C71FED84F440}">
      <dgm:prSet phldrT="[Текст]" custT="1"/>
      <dgm:spPr/>
      <dgm:t>
        <a:bodyPr/>
        <a:lstStyle/>
        <a:p>
          <a:endParaRPr lang="ru-RU" dirty="0" smtClean="0"/>
        </a:p>
        <a:p>
          <a:endParaRPr lang="ru-RU" sz="1800" dirty="0" smtClean="0"/>
        </a:p>
        <a:p>
          <a:endParaRPr lang="ru-RU" sz="2400" dirty="0" smtClean="0"/>
        </a:p>
        <a:p>
          <a:endParaRPr lang="ru-RU" dirty="0"/>
        </a:p>
      </dgm:t>
    </dgm:pt>
    <dgm:pt modelId="{B5B98C63-99EA-485B-A2B1-1C7963D93571}" type="sibTrans" cxnId="{4E3F7AB3-7148-47CE-A652-C86A0874CC18}">
      <dgm:prSet/>
      <dgm:spPr/>
      <dgm:t>
        <a:bodyPr/>
        <a:lstStyle/>
        <a:p>
          <a:endParaRPr lang="ru-RU"/>
        </a:p>
      </dgm:t>
    </dgm:pt>
    <dgm:pt modelId="{D5AD575E-2B3A-4ED0-9D73-48C33D2E1428}" type="parTrans" cxnId="{4E3F7AB3-7148-47CE-A652-C86A0874CC18}">
      <dgm:prSet/>
      <dgm:spPr/>
      <dgm:t>
        <a:bodyPr/>
        <a:lstStyle/>
        <a:p>
          <a:endParaRPr lang="ru-RU"/>
        </a:p>
      </dgm:t>
    </dgm:pt>
    <dgm:pt modelId="{115A6636-3AE7-4F07-855B-6BCD92BAE83E}">
      <dgm:prSet/>
      <dgm:spPr/>
      <dgm:t>
        <a:bodyPr/>
        <a:lstStyle/>
        <a:p>
          <a:endParaRPr lang="ru-RU" dirty="0"/>
        </a:p>
      </dgm:t>
    </dgm:pt>
    <dgm:pt modelId="{D2A070FC-E5D1-47F1-8EDD-28C9BC604129}" type="parTrans" cxnId="{27A22643-D0A5-4119-A932-3F625F828EFB}">
      <dgm:prSet/>
      <dgm:spPr/>
      <dgm:t>
        <a:bodyPr/>
        <a:lstStyle/>
        <a:p>
          <a:endParaRPr lang="ru-RU"/>
        </a:p>
      </dgm:t>
    </dgm:pt>
    <dgm:pt modelId="{9C98C3F9-7C14-4BF2-B0F7-57575E5F2C47}" type="sibTrans" cxnId="{27A22643-D0A5-4119-A932-3F625F828EFB}">
      <dgm:prSet/>
      <dgm:spPr/>
      <dgm:t>
        <a:bodyPr/>
        <a:lstStyle/>
        <a:p>
          <a:endParaRPr lang="ru-RU"/>
        </a:p>
      </dgm:t>
    </dgm:pt>
    <dgm:pt modelId="{1C28AF3F-BBFC-4566-9015-13A60B7BE3A7}">
      <dgm:prSet phldrT="[Текст]"/>
      <dgm:spPr/>
      <dgm:t>
        <a:bodyPr/>
        <a:lstStyle/>
        <a:p>
          <a:endParaRPr lang="ru-RU" dirty="0"/>
        </a:p>
      </dgm:t>
    </dgm:pt>
    <dgm:pt modelId="{F87007FA-9477-4CD0-A043-D0BA29659C32}" type="sibTrans" cxnId="{47228070-0978-49F6-AC2E-9C5C927151C8}">
      <dgm:prSet/>
      <dgm:spPr/>
      <dgm:t>
        <a:bodyPr/>
        <a:lstStyle/>
        <a:p>
          <a:endParaRPr lang="ru-RU"/>
        </a:p>
      </dgm:t>
    </dgm:pt>
    <dgm:pt modelId="{CCFDE40A-443A-4D4A-806B-29E662FDE47C}" type="parTrans" cxnId="{47228070-0978-49F6-AC2E-9C5C927151C8}">
      <dgm:prSet/>
      <dgm:spPr/>
      <dgm:t>
        <a:bodyPr/>
        <a:lstStyle/>
        <a:p>
          <a:endParaRPr lang="ru-RU"/>
        </a:p>
      </dgm:t>
    </dgm:pt>
    <dgm:pt modelId="{979C7695-CAFD-4A7F-84C3-44DB7C12BF94}">
      <dgm:prSet custT="1"/>
      <dgm:spPr/>
      <dgm:t>
        <a:bodyPr/>
        <a:lstStyle/>
        <a:p>
          <a:r>
            <a:rPr lang="ru-RU" sz="2400" dirty="0" smtClean="0"/>
            <a:t>Шаблоны (разделение на технологическую и финансовую часть), внедрение унифицированных форм для подготовки приказов по производственным программам, увязка с реестром организаций</a:t>
          </a:r>
          <a:endParaRPr lang="ru-RU" sz="2400" dirty="0"/>
        </a:p>
      </dgm:t>
    </dgm:pt>
    <dgm:pt modelId="{23E8D62C-E8E9-470D-A1B7-E80A180C833F}" type="parTrans" cxnId="{1BEB2381-A894-49ED-929A-FC31587FF09F}">
      <dgm:prSet/>
      <dgm:spPr/>
      <dgm:t>
        <a:bodyPr/>
        <a:lstStyle/>
        <a:p>
          <a:endParaRPr lang="ru-RU"/>
        </a:p>
      </dgm:t>
    </dgm:pt>
    <dgm:pt modelId="{BCC2BCBA-1B46-445F-B30F-86BD22B67E8A}" type="sibTrans" cxnId="{1BEB2381-A894-49ED-929A-FC31587FF09F}">
      <dgm:prSet/>
      <dgm:spPr/>
      <dgm:t>
        <a:bodyPr/>
        <a:lstStyle/>
        <a:p>
          <a:endParaRPr lang="ru-RU"/>
        </a:p>
      </dgm:t>
    </dgm:pt>
    <dgm:pt modelId="{3607F462-5E88-47DA-A415-8187B0DC2CB4}">
      <dgm:prSet custT="1"/>
      <dgm:spPr/>
      <dgm:t>
        <a:bodyPr/>
        <a:lstStyle/>
        <a:p>
          <a:r>
            <a:rPr lang="ru-RU" sz="2400" dirty="0" smtClean="0"/>
            <a:t>Сопоставление отчетных данных организации (бухгалтерская отчетность, отчетные калькуляции) с шаблонами с возможностью </a:t>
          </a:r>
          <a:r>
            <a:rPr lang="ru-RU" sz="2400" dirty="0" err="1" smtClean="0"/>
            <a:t>предзаполнения</a:t>
          </a:r>
          <a:r>
            <a:rPr lang="ru-RU" sz="2400" dirty="0" smtClean="0"/>
            <a:t> шаблонов в части базового периода</a:t>
          </a:r>
          <a:endParaRPr lang="ru-RU" sz="2400" dirty="0"/>
        </a:p>
      </dgm:t>
    </dgm:pt>
    <dgm:pt modelId="{045B5EA2-B491-4D03-9657-17761A811420}" type="parTrans" cxnId="{BDC49F18-FBFE-4638-9029-15D620D2D76F}">
      <dgm:prSet/>
      <dgm:spPr/>
      <dgm:t>
        <a:bodyPr/>
        <a:lstStyle/>
        <a:p>
          <a:endParaRPr lang="ru-RU"/>
        </a:p>
      </dgm:t>
    </dgm:pt>
    <dgm:pt modelId="{81064D14-27F2-42BD-9EE9-1748E50AB4CB}" type="sibTrans" cxnId="{BDC49F18-FBFE-4638-9029-15D620D2D76F}">
      <dgm:prSet/>
      <dgm:spPr/>
      <dgm:t>
        <a:bodyPr/>
        <a:lstStyle/>
        <a:p>
          <a:endParaRPr lang="ru-RU"/>
        </a:p>
      </dgm:t>
    </dgm:pt>
    <dgm:pt modelId="{A1F9672B-08ED-48B9-B688-84AAA10565B8}">
      <dgm:prSet custT="1"/>
      <dgm:spPr/>
      <dgm:t>
        <a:bodyPr/>
        <a:lstStyle/>
        <a:p>
          <a:r>
            <a:rPr lang="ru-RU" sz="2400" dirty="0" smtClean="0"/>
            <a:t>Создание сводных шаблонов с возможностью выгрузки аналитической информации и построения аналитических отчетов</a:t>
          </a:r>
          <a:endParaRPr lang="ru-RU" sz="2400" dirty="0"/>
        </a:p>
      </dgm:t>
    </dgm:pt>
    <dgm:pt modelId="{BC228981-E38B-4530-BAE5-89BEF67278E8}" type="sibTrans" cxnId="{8682F652-7746-4BE5-BD99-E6AD6BCF9EB6}">
      <dgm:prSet/>
      <dgm:spPr/>
      <dgm:t>
        <a:bodyPr/>
        <a:lstStyle/>
        <a:p>
          <a:endParaRPr lang="ru-RU"/>
        </a:p>
      </dgm:t>
    </dgm:pt>
    <dgm:pt modelId="{6A0D1F94-FB21-44B0-839E-940D005C347A}" type="parTrans" cxnId="{8682F652-7746-4BE5-BD99-E6AD6BCF9EB6}">
      <dgm:prSet/>
      <dgm:spPr/>
      <dgm:t>
        <a:bodyPr/>
        <a:lstStyle/>
        <a:p>
          <a:endParaRPr lang="ru-RU"/>
        </a:p>
      </dgm:t>
    </dgm:pt>
    <dgm:pt modelId="{0E4790B7-415E-46B3-ACF0-A1724CF53069}">
      <dgm:prSet/>
      <dgm:spPr/>
      <dgm:t>
        <a:bodyPr/>
        <a:lstStyle/>
        <a:p>
          <a:endParaRPr lang="ru-RU"/>
        </a:p>
      </dgm:t>
    </dgm:pt>
    <dgm:pt modelId="{FB9F7A1C-85FE-4F0A-83E8-B7F019A9B16E}" type="parTrans" cxnId="{8E1D97D6-2DC1-4C40-A651-928ED2FD60E7}">
      <dgm:prSet/>
      <dgm:spPr/>
      <dgm:t>
        <a:bodyPr/>
        <a:lstStyle/>
        <a:p>
          <a:endParaRPr lang="ru-RU"/>
        </a:p>
      </dgm:t>
    </dgm:pt>
    <dgm:pt modelId="{3E8E9631-17AF-4BB5-9281-4AD324A3D7E4}" type="sibTrans" cxnId="{8E1D97D6-2DC1-4C40-A651-928ED2FD60E7}">
      <dgm:prSet/>
      <dgm:spPr/>
      <dgm:t>
        <a:bodyPr/>
        <a:lstStyle/>
        <a:p>
          <a:endParaRPr lang="ru-RU"/>
        </a:p>
      </dgm:t>
    </dgm:pt>
    <dgm:pt modelId="{B80854D0-D4F5-40ED-97B4-D07658AF941B}">
      <dgm:prSet custT="1"/>
      <dgm:spPr/>
      <dgm:t>
        <a:bodyPr/>
        <a:lstStyle/>
        <a:p>
          <a:r>
            <a:rPr lang="ru-RU" sz="2400" dirty="0" smtClean="0"/>
            <a:t>Размещение и прием регулятором заполненных шаблонов в региональной ЕИАС при помощи электронной цифровой подписи</a:t>
          </a:r>
          <a:endParaRPr lang="ru-RU" sz="2400" dirty="0"/>
        </a:p>
      </dgm:t>
    </dgm:pt>
    <dgm:pt modelId="{CB84F1E2-82AF-4EB4-8132-A5F79AF3EEF0}" type="parTrans" cxnId="{F7D44312-17B7-4EAF-B25E-CBA078217FA2}">
      <dgm:prSet/>
      <dgm:spPr/>
      <dgm:t>
        <a:bodyPr/>
        <a:lstStyle/>
        <a:p>
          <a:endParaRPr lang="ru-RU"/>
        </a:p>
      </dgm:t>
    </dgm:pt>
    <dgm:pt modelId="{88FF776B-E5E3-49C5-BD44-EEE41D4A457F}" type="sibTrans" cxnId="{F7D44312-17B7-4EAF-B25E-CBA078217FA2}">
      <dgm:prSet/>
      <dgm:spPr/>
      <dgm:t>
        <a:bodyPr/>
        <a:lstStyle/>
        <a:p>
          <a:endParaRPr lang="ru-RU"/>
        </a:p>
      </dgm:t>
    </dgm:pt>
    <dgm:pt modelId="{43733D4C-F306-4255-A0E9-87124184FE0E}" type="pres">
      <dgm:prSet presAssocID="{796E6877-A463-4809-8825-31A80030FFF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4F7687-EECE-496A-A166-CD59046A1147}" type="pres">
      <dgm:prSet presAssocID="{18223E3E-4141-4B32-A055-C71FED84F440}" presName="composite" presStyleCnt="0"/>
      <dgm:spPr/>
    </dgm:pt>
    <dgm:pt modelId="{7FF40093-7BBB-48D2-922A-9CFBDDF34780}" type="pres">
      <dgm:prSet presAssocID="{18223E3E-4141-4B32-A055-C71FED84F44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5EB74-4A8A-4075-ADD3-12033F7D0FAE}" type="pres">
      <dgm:prSet presAssocID="{18223E3E-4141-4B32-A055-C71FED84F44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685A2-90C8-4631-8EF7-F0A48ECD7452}" type="pres">
      <dgm:prSet presAssocID="{B5B98C63-99EA-485B-A2B1-1C7963D93571}" presName="sp" presStyleCnt="0"/>
      <dgm:spPr/>
    </dgm:pt>
    <dgm:pt modelId="{EC256F02-560F-47CC-B82E-80207D6D6AF1}" type="pres">
      <dgm:prSet presAssocID="{1C28AF3F-BBFC-4566-9015-13A60B7BE3A7}" presName="composite" presStyleCnt="0"/>
      <dgm:spPr/>
    </dgm:pt>
    <dgm:pt modelId="{A7122955-FB9B-4EBC-92ED-7EBF53DE3E3E}" type="pres">
      <dgm:prSet presAssocID="{1C28AF3F-BBFC-4566-9015-13A60B7BE3A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D48C5-DE17-4C45-A6C9-60163D1D54C3}" type="pres">
      <dgm:prSet presAssocID="{1C28AF3F-BBFC-4566-9015-13A60B7BE3A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9AA23-27E3-49B0-BA38-F805176C7A03}" type="pres">
      <dgm:prSet presAssocID="{F87007FA-9477-4CD0-A043-D0BA29659C32}" presName="sp" presStyleCnt="0"/>
      <dgm:spPr/>
    </dgm:pt>
    <dgm:pt modelId="{E5AEF838-E7CE-4E8B-906E-E4A7D32F3A8F}" type="pres">
      <dgm:prSet presAssocID="{115A6636-3AE7-4F07-855B-6BCD92BAE83E}" presName="composite" presStyleCnt="0"/>
      <dgm:spPr/>
    </dgm:pt>
    <dgm:pt modelId="{C72C6951-CA4F-41ED-922E-022E98047778}" type="pres">
      <dgm:prSet presAssocID="{115A6636-3AE7-4F07-855B-6BCD92BAE83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8ADDA-3D65-4086-A80A-E699369F3AE3}" type="pres">
      <dgm:prSet presAssocID="{115A6636-3AE7-4F07-855B-6BCD92BAE83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72AEC-5CE0-4BF2-973C-F434A717380A}" type="pres">
      <dgm:prSet presAssocID="{9C98C3F9-7C14-4BF2-B0F7-57575E5F2C47}" presName="sp" presStyleCnt="0"/>
      <dgm:spPr/>
    </dgm:pt>
    <dgm:pt modelId="{EA28D096-1BFD-40E6-9E40-6C46A3188D0C}" type="pres">
      <dgm:prSet presAssocID="{0E4790B7-415E-46B3-ACF0-A1724CF53069}" presName="composite" presStyleCnt="0"/>
      <dgm:spPr/>
    </dgm:pt>
    <dgm:pt modelId="{6367B5C1-E72F-4C7B-9B50-42703606049A}" type="pres">
      <dgm:prSet presAssocID="{0E4790B7-415E-46B3-ACF0-A1724CF5306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1EBAB-63E9-40EA-AB1F-639454F7DEF2}" type="pres">
      <dgm:prSet presAssocID="{0E4790B7-415E-46B3-ACF0-A1724CF53069}" presName="descendantText" presStyleLbl="alignAcc1" presStyleIdx="3" presStyleCnt="4" custLinFactNeighborX="354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44312-17B7-4EAF-B25E-CBA078217FA2}" srcId="{0E4790B7-415E-46B3-ACF0-A1724CF53069}" destId="{B80854D0-D4F5-40ED-97B4-D07658AF941B}" srcOrd="0" destOrd="0" parTransId="{CB84F1E2-82AF-4EB4-8132-A5F79AF3EEF0}" sibTransId="{88FF776B-E5E3-49C5-BD44-EEE41D4A457F}"/>
    <dgm:cxn modelId="{E77A931B-FFFF-49A0-B36E-2932B4DC17B1}" type="presOf" srcId="{0E4790B7-415E-46B3-ACF0-A1724CF53069}" destId="{6367B5C1-E72F-4C7B-9B50-42703606049A}" srcOrd="0" destOrd="0" presId="urn:microsoft.com/office/officeart/2005/8/layout/chevron2"/>
    <dgm:cxn modelId="{1BEB2381-A894-49ED-929A-FC31587FF09F}" srcId="{18223E3E-4141-4B32-A055-C71FED84F440}" destId="{979C7695-CAFD-4A7F-84C3-44DB7C12BF94}" srcOrd="0" destOrd="0" parTransId="{23E8D62C-E8E9-470D-A1B7-E80A180C833F}" sibTransId="{BCC2BCBA-1B46-445F-B30F-86BD22B67E8A}"/>
    <dgm:cxn modelId="{8E1D97D6-2DC1-4C40-A651-928ED2FD60E7}" srcId="{796E6877-A463-4809-8825-31A80030FFF4}" destId="{0E4790B7-415E-46B3-ACF0-A1724CF53069}" srcOrd="3" destOrd="0" parTransId="{FB9F7A1C-85FE-4F0A-83E8-B7F019A9B16E}" sibTransId="{3E8E9631-17AF-4BB5-9281-4AD324A3D7E4}"/>
    <dgm:cxn modelId="{BDC49F18-FBFE-4638-9029-15D620D2D76F}" srcId="{1C28AF3F-BBFC-4566-9015-13A60B7BE3A7}" destId="{3607F462-5E88-47DA-A415-8187B0DC2CB4}" srcOrd="0" destOrd="0" parTransId="{045B5EA2-B491-4D03-9657-17761A811420}" sibTransId="{81064D14-27F2-42BD-9EE9-1748E50AB4CB}"/>
    <dgm:cxn modelId="{BB9A0833-A936-4DFC-96B3-E11FDC8A48E4}" type="presOf" srcId="{979C7695-CAFD-4A7F-84C3-44DB7C12BF94}" destId="{F855EB74-4A8A-4075-ADD3-12033F7D0FAE}" srcOrd="0" destOrd="0" presId="urn:microsoft.com/office/officeart/2005/8/layout/chevron2"/>
    <dgm:cxn modelId="{A792D420-1ACC-41F2-925B-7BB1BC49C4CE}" type="presOf" srcId="{115A6636-3AE7-4F07-855B-6BCD92BAE83E}" destId="{C72C6951-CA4F-41ED-922E-022E98047778}" srcOrd="0" destOrd="0" presId="urn:microsoft.com/office/officeart/2005/8/layout/chevron2"/>
    <dgm:cxn modelId="{AF67DD4C-7E94-4AB6-A92B-BBBD2B152B9E}" type="presOf" srcId="{18223E3E-4141-4B32-A055-C71FED84F440}" destId="{7FF40093-7BBB-48D2-922A-9CFBDDF34780}" srcOrd="0" destOrd="0" presId="urn:microsoft.com/office/officeart/2005/8/layout/chevron2"/>
    <dgm:cxn modelId="{47228070-0978-49F6-AC2E-9C5C927151C8}" srcId="{796E6877-A463-4809-8825-31A80030FFF4}" destId="{1C28AF3F-BBFC-4566-9015-13A60B7BE3A7}" srcOrd="1" destOrd="0" parTransId="{CCFDE40A-443A-4D4A-806B-29E662FDE47C}" sibTransId="{F87007FA-9477-4CD0-A043-D0BA29659C32}"/>
    <dgm:cxn modelId="{676CE9C4-AE75-47A4-80C3-F349E4938D38}" type="presOf" srcId="{B80854D0-D4F5-40ED-97B4-D07658AF941B}" destId="{B4D1EBAB-63E9-40EA-AB1F-639454F7DEF2}" srcOrd="0" destOrd="0" presId="urn:microsoft.com/office/officeart/2005/8/layout/chevron2"/>
    <dgm:cxn modelId="{C5012628-14CC-494B-8E7B-8F34F85D34E5}" type="presOf" srcId="{796E6877-A463-4809-8825-31A80030FFF4}" destId="{43733D4C-F306-4255-A0E9-87124184FE0E}" srcOrd="0" destOrd="0" presId="urn:microsoft.com/office/officeart/2005/8/layout/chevron2"/>
    <dgm:cxn modelId="{27A22643-D0A5-4119-A932-3F625F828EFB}" srcId="{796E6877-A463-4809-8825-31A80030FFF4}" destId="{115A6636-3AE7-4F07-855B-6BCD92BAE83E}" srcOrd="2" destOrd="0" parTransId="{D2A070FC-E5D1-47F1-8EDD-28C9BC604129}" sibTransId="{9C98C3F9-7C14-4BF2-B0F7-57575E5F2C47}"/>
    <dgm:cxn modelId="{8682F652-7746-4BE5-BD99-E6AD6BCF9EB6}" srcId="{115A6636-3AE7-4F07-855B-6BCD92BAE83E}" destId="{A1F9672B-08ED-48B9-B688-84AAA10565B8}" srcOrd="0" destOrd="0" parTransId="{6A0D1F94-FB21-44B0-839E-940D005C347A}" sibTransId="{BC228981-E38B-4530-BAE5-89BEF67278E8}"/>
    <dgm:cxn modelId="{7B21D693-D762-4B5A-B2E8-564922394083}" type="presOf" srcId="{A1F9672B-08ED-48B9-B688-84AAA10565B8}" destId="{D4D8ADDA-3D65-4086-A80A-E699369F3AE3}" srcOrd="0" destOrd="0" presId="urn:microsoft.com/office/officeart/2005/8/layout/chevron2"/>
    <dgm:cxn modelId="{D9B8EFDC-5CEE-4196-90B5-DF007C6AAE39}" type="presOf" srcId="{3607F462-5E88-47DA-A415-8187B0DC2CB4}" destId="{BA8D48C5-DE17-4C45-A6C9-60163D1D54C3}" srcOrd="0" destOrd="0" presId="urn:microsoft.com/office/officeart/2005/8/layout/chevron2"/>
    <dgm:cxn modelId="{4E3F7AB3-7148-47CE-A652-C86A0874CC18}" srcId="{796E6877-A463-4809-8825-31A80030FFF4}" destId="{18223E3E-4141-4B32-A055-C71FED84F440}" srcOrd="0" destOrd="0" parTransId="{D5AD575E-2B3A-4ED0-9D73-48C33D2E1428}" sibTransId="{B5B98C63-99EA-485B-A2B1-1C7963D93571}"/>
    <dgm:cxn modelId="{94F37B6C-B95F-43E3-9553-BD1D99BB1DE6}" type="presOf" srcId="{1C28AF3F-BBFC-4566-9015-13A60B7BE3A7}" destId="{A7122955-FB9B-4EBC-92ED-7EBF53DE3E3E}" srcOrd="0" destOrd="0" presId="urn:microsoft.com/office/officeart/2005/8/layout/chevron2"/>
    <dgm:cxn modelId="{6466DE89-CC95-42F8-B5B8-A95E2E9F822D}" type="presParOf" srcId="{43733D4C-F306-4255-A0E9-87124184FE0E}" destId="{744F7687-EECE-496A-A166-CD59046A1147}" srcOrd="0" destOrd="0" presId="urn:microsoft.com/office/officeart/2005/8/layout/chevron2"/>
    <dgm:cxn modelId="{50C8DFA4-09EE-4EF4-8B31-8DD5825E7D47}" type="presParOf" srcId="{744F7687-EECE-496A-A166-CD59046A1147}" destId="{7FF40093-7BBB-48D2-922A-9CFBDDF34780}" srcOrd="0" destOrd="0" presId="urn:microsoft.com/office/officeart/2005/8/layout/chevron2"/>
    <dgm:cxn modelId="{87A89C41-AE44-4485-BA88-2EFE4986720E}" type="presParOf" srcId="{744F7687-EECE-496A-A166-CD59046A1147}" destId="{F855EB74-4A8A-4075-ADD3-12033F7D0FAE}" srcOrd="1" destOrd="0" presId="urn:microsoft.com/office/officeart/2005/8/layout/chevron2"/>
    <dgm:cxn modelId="{E698D6BB-F2E0-4392-AD7B-845BA86AF413}" type="presParOf" srcId="{43733D4C-F306-4255-A0E9-87124184FE0E}" destId="{8AC685A2-90C8-4631-8EF7-F0A48ECD7452}" srcOrd="1" destOrd="0" presId="urn:microsoft.com/office/officeart/2005/8/layout/chevron2"/>
    <dgm:cxn modelId="{D8338F1A-799F-4F63-BA21-03F990520F42}" type="presParOf" srcId="{43733D4C-F306-4255-A0E9-87124184FE0E}" destId="{EC256F02-560F-47CC-B82E-80207D6D6AF1}" srcOrd="2" destOrd="0" presId="urn:microsoft.com/office/officeart/2005/8/layout/chevron2"/>
    <dgm:cxn modelId="{79BC7D52-F686-415C-B827-36FABBFBB088}" type="presParOf" srcId="{EC256F02-560F-47CC-B82E-80207D6D6AF1}" destId="{A7122955-FB9B-4EBC-92ED-7EBF53DE3E3E}" srcOrd="0" destOrd="0" presId="urn:microsoft.com/office/officeart/2005/8/layout/chevron2"/>
    <dgm:cxn modelId="{4DA2AADF-BCA9-44C4-80E7-FD18057DAE0E}" type="presParOf" srcId="{EC256F02-560F-47CC-B82E-80207D6D6AF1}" destId="{BA8D48C5-DE17-4C45-A6C9-60163D1D54C3}" srcOrd="1" destOrd="0" presId="urn:microsoft.com/office/officeart/2005/8/layout/chevron2"/>
    <dgm:cxn modelId="{1A506920-DF98-4AF9-AF4D-049B77EA1F8E}" type="presParOf" srcId="{43733D4C-F306-4255-A0E9-87124184FE0E}" destId="{2C69AA23-27E3-49B0-BA38-F805176C7A03}" srcOrd="3" destOrd="0" presId="urn:microsoft.com/office/officeart/2005/8/layout/chevron2"/>
    <dgm:cxn modelId="{B4159C4E-524A-411C-A24A-CBE370F93938}" type="presParOf" srcId="{43733D4C-F306-4255-A0E9-87124184FE0E}" destId="{E5AEF838-E7CE-4E8B-906E-E4A7D32F3A8F}" srcOrd="4" destOrd="0" presId="urn:microsoft.com/office/officeart/2005/8/layout/chevron2"/>
    <dgm:cxn modelId="{88857CD2-B9AF-4FCF-90B1-6A49F873165B}" type="presParOf" srcId="{E5AEF838-E7CE-4E8B-906E-E4A7D32F3A8F}" destId="{C72C6951-CA4F-41ED-922E-022E98047778}" srcOrd="0" destOrd="0" presId="urn:microsoft.com/office/officeart/2005/8/layout/chevron2"/>
    <dgm:cxn modelId="{D0896D5D-D119-4E2E-89C3-BEDD00B1C7C3}" type="presParOf" srcId="{E5AEF838-E7CE-4E8B-906E-E4A7D32F3A8F}" destId="{D4D8ADDA-3D65-4086-A80A-E699369F3AE3}" srcOrd="1" destOrd="0" presId="urn:microsoft.com/office/officeart/2005/8/layout/chevron2"/>
    <dgm:cxn modelId="{06B0320D-75DD-4742-876C-2424653FFED7}" type="presParOf" srcId="{43733D4C-F306-4255-A0E9-87124184FE0E}" destId="{7FE72AEC-5CE0-4BF2-973C-F434A717380A}" srcOrd="5" destOrd="0" presId="urn:microsoft.com/office/officeart/2005/8/layout/chevron2"/>
    <dgm:cxn modelId="{62840BF4-E6B6-439C-BACE-495A368D169E}" type="presParOf" srcId="{43733D4C-F306-4255-A0E9-87124184FE0E}" destId="{EA28D096-1BFD-40E6-9E40-6C46A3188D0C}" srcOrd="6" destOrd="0" presId="urn:microsoft.com/office/officeart/2005/8/layout/chevron2"/>
    <dgm:cxn modelId="{DCCCCD00-530B-42D7-B639-3D0B9C99A10C}" type="presParOf" srcId="{EA28D096-1BFD-40E6-9E40-6C46A3188D0C}" destId="{6367B5C1-E72F-4C7B-9B50-42703606049A}" srcOrd="0" destOrd="0" presId="urn:microsoft.com/office/officeart/2005/8/layout/chevron2"/>
    <dgm:cxn modelId="{3B413E9D-5665-4D7A-A5E7-D428A18E3FD5}" type="presParOf" srcId="{EA28D096-1BFD-40E6-9E40-6C46A3188D0C}" destId="{B4D1EBAB-63E9-40EA-AB1F-639454F7DEF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6E6877-A463-4809-8825-31A80030FFF4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223E3E-4141-4B32-A055-C71FED84F440}">
      <dgm:prSet phldrT="[Текст]" custT="1"/>
      <dgm:spPr/>
      <dgm:t>
        <a:bodyPr/>
        <a:lstStyle/>
        <a:p>
          <a:endParaRPr lang="ru-RU" dirty="0" smtClean="0"/>
        </a:p>
        <a:p>
          <a:endParaRPr lang="ru-RU" sz="1800" dirty="0" smtClean="0"/>
        </a:p>
        <a:p>
          <a:endParaRPr lang="ru-RU" sz="2400" dirty="0" smtClean="0"/>
        </a:p>
        <a:p>
          <a:endParaRPr lang="ru-RU" dirty="0"/>
        </a:p>
      </dgm:t>
    </dgm:pt>
    <dgm:pt modelId="{B5B98C63-99EA-485B-A2B1-1C7963D93571}" type="sibTrans" cxnId="{4E3F7AB3-7148-47CE-A652-C86A0874CC18}">
      <dgm:prSet/>
      <dgm:spPr/>
      <dgm:t>
        <a:bodyPr/>
        <a:lstStyle/>
        <a:p>
          <a:endParaRPr lang="ru-RU"/>
        </a:p>
      </dgm:t>
    </dgm:pt>
    <dgm:pt modelId="{D5AD575E-2B3A-4ED0-9D73-48C33D2E1428}" type="parTrans" cxnId="{4E3F7AB3-7148-47CE-A652-C86A0874CC18}">
      <dgm:prSet/>
      <dgm:spPr/>
      <dgm:t>
        <a:bodyPr/>
        <a:lstStyle/>
        <a:p>
          <a:endParaRPr lang="ru-RU"/>
        </a:p>
      </dgm:t>
    </dgm:pt>
    <dgm:pt modelId="{1C28AF3F-BBFC-4566-9015-13A60B7BE3A7}">
      <dgm:prSet phldrT="[Текст]"/>
      <dgm:spPr/>
      <dgm:t>
        <a:bodyPr/>
        <a:lstStyle/>
        <a:p>
          <a:endParaRPr lang="ru-RU" dirty="0"/>
        </a:p>
      </dgm:t>
    </dgm:pt>
    <dgm:pt modelId="{F87007FA-9477-4CD0-A043-D0BA29659C32}" type="sibTrans" cxnId="{47228070-0978-49F6-AC2E-9C5C927151C8}">
      <dgm:prSet/>
      <dgm:spPr/>
      <dgm:t>
        <a:bodyPr/>
        <a:lstStyle/>
        <a:p>
          <a:endParaRPr lang="ru-RU"/>
        </a:p>
      </dgm:t>
    </dgm:pt>
    <dgm:pt modelId="{CCFDE40A-443A-4D4A-806B-29E662FDE47C}" type="parTrans" cxnId="{47228070-0978-49F6-AC2E-9C5C927151C8}">
      <dgm:prSet/>
      <dgm:spPr/>
      <dgm:t>
        <a:bodyPr/>
        <a:lstStyle/>
        <a:p>
          <a:endParaRPr lang="ru-RU"/>
        </a:p>
      </dgm:t>
    </dgm:pt>
    <dgm:pt modelId="{979C7695-CAFD-4A7F-84C3-44DB7C12BF94}">
      <dgm:prSet/>
      <dgm:spPr/>
      <dgm:t>
        <a:bodyPr/>
        <a:lstStyle/>
        <a:p>
          <a:r>
            <a:rPr lang="ru-RU" dirty="0" smtClean="0"/>
            <a:t>Сопоставление данных с ФГИС ЕИАС в части поиска организаций аналогов по регулируемых организациям субъектов РФ</a:t>
          </a:r>
          <a:endParaRPr lang="ru-RU" dirty="0"/>
        </a:p>
      </dgm:t>
    </dgm:pt>
    <dgm:pt modelId="{23E8D62C-E8E9-470D-A1B7-E80A180C833F}" type="parTrans" cxnId="{1BEB2381-A894-49ED-929A-FC31587FF09F}">
      <dgm:prSet/>
      <dgm:spPr/>
      <dgm:t>
        <a:bodyPr/>
        <a:lstStyle/>
        <a:p>
          <a:endParaRPr lang="ru-RU"/>
        </a:p>
      </dgm:t>
    </dgm:pt>
    <dgm:pt modelId="{BCC2BCBA-1B46-445F-B30F-86BD22B67E8A}" type="sibTrans" cxnId="{1BEB2381-A894-49ED-929A-FC31587FF09F}">
      <dgm:prSet/>
      <dgm:spPr/>
      <dgm:t>
        <a:bodyPr/>
        <a:lstStyle/>
        <a:p>
          <a:endParaRPr lang="ru-RU"/>
        </a:p>
      </dgm:t>
    </dgm:pt>
    <dgm:pt modelId="{3607F462-5E88-47DA-A415-8187B0DC2CB4}">
      <dgm:prSet/>
      <dgm:spPr/>
      <dgm:t>
        <a:bodyPr/>
        <a:lstStyle/>
        <a:p>
          <a:r>
            <a:rPr lang="ru-RU" dirty="0" smtClean="0"/>
            <a:t>Интеграция с региональными системами (ГИС МЖФ, налоговая служба, статистика, </a:t>
          </a:r>
          <a:r>
            <a:rPr lang="ru-RU" dirty="0" err="1" smtClean="0"/>
            <a:t>билинг</a:t>
          </a:r>
          <a:r>
            <a:rPr lang="ru-RU" dirty="0" smtClean="0"/>
            <a:t> и другие)</a:t>
          </a:r>
          <a:endParaRPr lang="ru-RU" dirty="0"/>
        </a:p>
      </dgm:t>
    </dgm:pt>
    <dgm:pt modelId="{045B5EA2-B491-4D03-9657-17761A811420}" type="parTrans" cxnId="{BDC49F18-FBFE-4638-9029-15D620D2D76F}">
      <dgm:prSet/>
      <dgm:spPr/>
      <dgm:t>
        <a:bodyPr/>
        <a:lstStyle/>
        <a:p>
          <a:endParaRPr lang="ru-RU"/>
        </a:p>
      </dgm:t>
    </dgm:pt>
    <dgm:pt modelId="{81064D14-27F2-42BD-9EE9-1748E50AB4CB}" type="sibTrans" cxnId="{BDC49F18-FBFE-4638-9029-15D620D2D76F}">
      <dgm:prSet/>
      <dgm:spPr/>
      <dgm:t>
        <a:bodyPr/>
        <a:lstStyle/>
        <a:p>
          <a:endParaRPr lang="ru-RU"/>
        </a:p>
      </dgm:t>
    </dgm:pt>
    <dgm:pt modelId="{A29CB01C-1676-4886-AB45-CE62732C4C95}">
      <dgm:prSet/>
      <dgm:spPr/>
      <dgm:t>
        <a:bodyPr/>
        <a:lstStyle/>
        <a:p>
          <a:endParaRPr lang="ru-RU"/>
        </a:p>
      </dgm:t>
    </dgm:pt>
    <dgm:pt modelId="{37E700E3-92DD-4A94-B8FB-95692CF0498C}" type="parTrans" cxnId="{8E0F0D36-1404-4968-B5AB-5732E846993A}">
      <dgm:prSet/>
      <dgm:spPr/>
      <dgm:t>
        <a:bodyPr/>
        <a:lstStyle/>
        <a:p>
          <a:endParaRPr lang="ru-RU"/>
        </a:p>
      </dgm:t>
    </dgm:pt>
    <dgm:pt modelId="{6AF42E7D-CD09-4751-AD95-AF43F3F2C880}" type="sibTrans" cxnId="{8E0F0D36-1404-4968-B5AB-5732E846993A}">
      <dgm:prSet/>
      <dgm:spPr/>
      <dgm:t>
        <a:bodyPr/>
        <a:lstStyle/>
        <a:p>
          <a:endParaRPr lang="ru-RU"/>
        </a:p>
      </dgm:t>
    </dgm:pt>
    <dgm:pt modelId="{72268788-C562-4AD6-95A5-0A8E4A2A44AF}">
      <dgm:prSet/>
      <dgm:spPr/>
      <dgm:t>
        <a:bodyPr/>
        <a:lstStyle/>
        <a:p>
          <a:r>
            <a:rPr lang="ru-RU" dirty="0" err="1" smtClean="0"/>
            <a:t>Предзаполнение</a:t>
          </a:r>
          <a:r>
            <a:rPr lang="ru-RU" dirty="0" smtClean="0"/>
            <a:t> шаблонов, предусмотренных ФГИС ЕИАС (утвержденные и фактические показатели, плата граждан)</a:t>
          </a:r>
          <a:endParaRPr lang="ru-RU" dirty="0"/>
        </a:p>
      </dgm:t>
    </dgm:pt>
    <dgm:pt modelId="{C418F081-0DF6-40B0-B57C-9899003E156C}" type="parTrans" cxnId="{3F432B9A-D170-40B6-8E89-3375D7526DB3}">
      <dgm:prSet/>
      <dgm:spPr/>
      <dgm:t>
        <a:bodyPr/>
        <a:lstStyle/>
        <a:p>
          <a:endParaRPr lang="ru-RU"/>
        </a:p>
      </dgm:t>
    </dgm:pt>
    <dgm:pt modelId="{7CD80F41-A42E-408D-B485-7E3C79C2CD08}" type="sibTrans" cxnId="{3F432B9A-D170-40B6-8E89-3375D7526DB3}">
      <dgm:prSet/>
      <dgm:spPr/>
      <dgm:t>
        <a:bodyPr/>
        <a:lstStyle/>
        <a:p>
          <a:endParaRPr lang="ru-RU"/>
        </a:p>
      </dgm:t>
    </dgm:pt>
    <dgm:pt modelId="{43733D4C-F306-4255-A0E9-87124184FE0E}" type="pres">
      <dgm:prSet presAssocID="{796E6877-A463-4809-8825-31A80030FFF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4F7687-EECE-496A-A166-CD59046A1147}" type="pres">
      <dgm:prSet presAssocID="{18223E3E-4141-4B32-A055-C71FED84F440}" presName="composite" presStyleCnt="0"/>
      <dgm:spPr/>
    </dgm:pt>
    <dgm:pt modelId="{7FF40093-7BBB-48D2-922A-9CFBDDF34780}" type="pres">
      <dgm:prSet presAssocID="{18223E3E-4141-4B32-A055-C71FED84F44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5EB74-4A8A-4075-ADD3-12033F7D0FAE}" type="pres">
      <dgm:prSet presAssocID="{18223E3E-4141-4B32-A055-C71FED84F44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685A2-90C8-4631-8EF7-F0A48ECD7452}" type="pres">
      <dgm:prSet presAssocID="{B5B98C63-99EA-485B-A2B1-1C7963D93571}" presName="sp" presStyleCnt="0"/>
      <dgm:spPr/>
    </dgm:pt>
    <dgm:pt modelId="{EC256F02-560F-47CC-B82E-80207D6D6AF1}" type="pres">
      <dgm:prSet presAssocID="{1C28AF3F-BBFC-4566-9015-13A60B7BE3A7}" presName="composite" presStyleCnt="0"/>
      <dgm:spPr/>
    </dgm:pt>
    <dgm:pt modelId="{A7122955-FB9B-4EBC-92ED-7EBF53DE3E3E}" type="pres">
      <dgm:prSet presAssocID="{1C28AF3F-BBFC-4566-9015-13A60B7BE3A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D48C5-DE17-4C45-A6C9-60163D1D54C3}" type="pres">
      <dgm:prSet presAssocID="{1C28AF3F-BBFC-4566-9015-13A60B7BE3A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55C08-1229-4038-B65A-18B63466D1E7}" type="pres">
      <dgm:prSet presAssocID="{F87007FA-9477-4CD0-A043-D0BA29659C32}" presName="sp" presStyleCnt="0"/>
      <dgm:spPr/>
    </dgm:pt>
    <dgm:pt modelId="{52046956-B6B2-4D12-8E9F-B232DF65257C}" type="pres">
      <dgm:prSet presAssocID="{A29CB01C-1676-4886-AB45-CE62732C4C95}" presName="composite" presStyleCnt="0"/>
      <dgm:spPr/>
    </dgm:pt>
    <dgm:pt modelId="{1C092138-E6F8-44B4-845F-6E2D570A4F5E}" type="pres">
      <dgm:prSet presAssocID="{A29CB01C-1676-4886-AB45-CE62732C4C9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29B2F-93D7-446A-BCC2-875CEE8133B9}" type="pres">
      <dgm:prSet presAssocID="{A29CB01C-1676-4886-AB45-CE62732C4C9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432B9A-D170-40B6-8E89-3375D7526DB3}" srcId="{A29CB01C-1676-4886-AB45-CE62732C4C95}" destId="{72268788-C562-4AD6-95A5-0A8E4A2A44AF}" srcOrd="0" destOrd="0" parTransId="{C418F081-0DF6-40B0-B57C-9899003E156C}" sibTransId="{7CD80F41-A42E-408D-B485-7E3C79C2CD08}"/>
    <dgm:cxn modelId="{4D75FDBA-B88C-42C5-861B-3FEE7ABA84B4}" type="presOf" srcId="{72268788-C562-4AD6-95A5-0A8E4A2A44AF}" destId="{EA829B2F-93D7-446A-BCC2-875CEE8133B9}" srcOrd="0" destOrd="0" presId="urn:microsoft.com/office/officeart/2005/8/layout/chevron2"/>
    <dgm:cxn modelId="{1BEB2381-A894-49ED-929A-FC31587FF09F}" srcId="{18223E3E-4141-4B32-A055-C71FED84F440}" destId="{979C7695-CAFD-4A7F-84C3-44DB7C12BF94}" srcOrd="0" destOrd="0" parTransId="{23E8D62C-E8E9-470D-A1B7-E80A180C833F}" sibTransId="{BCC2BCBA-1B46-445F-B30F-86BD22B67E8A}"/>
    <dgm:cxn modelId="{BDC49F18-FBFE-4638-9029-15D620D2D76F}" srcId="{1C28AF3F-BBFC-4566-9015-13A60B7BE3A7}" destId="{3607F462-5E88-47DA-A415-8187B0DC2CB4}" srcOrd="0" destOrd="0" parTransId="{045B5EA2-B491-4D03-9657-17761A811420}" sibTransId="{81064D14-27F2-42BD-9EE9-1748E50AB4CB}"/>
    <dgm:cxn modelId="{BB9A0833-A936-4DFC-96B3-E11FDC8A48E4}" type="presOf" srcId="{979C7695-CAFD-4A7F-84C3-44DB7C12BF94}" destId="{F855EB74-4A8A-4075-ADD3-12033F7D0FAE}" srcOrd="0" destOrd="0" presId="urn:microsoft.com/office/officeart/2005/8/layout/chevron2"/>
    <dgm:cxn modelId="{AF67DD4C-7E94-4AB6-A92B-BBBD2B152B9E}" type="presOf" srcId="{18223E3E-4141-4B32-A055-C71FED84F440}" destId="{7FF40093-7BBB-48D2-922A-9CFBDDF34780}" srcOrd="0" destOrd="0" presId="urn:microsoft.com/office/officeart/2005/8/layout/chevron2"/>
    <dgm:cxn modelId="{26E03867-6D94-40B2-88FF-51C157AEF285}" type="presOf" srcId="{A29CB01C-1676-4886-AB45-CE62732C4C95}" destId="{1C092138-E6F8-44B4-845F-6E2D570A4F5E}" srcOrd="0" destOrd="0" presId="urn:microsoft.com/office/officeart/2005/8/layout/chevron2"/>
    <dgm:cxn modelId="{47228070-0978-49F6-AC2E-9C5C927151C8}" srcId="{796E6877-A463-4809-8825-31A80030FFF4}" destId="{1C28AF3F-BBFC-4566-9015-13A60B7BE3A7}" srcOrd="1" destOrd="0" parTransId="{CCFDE40A-443A-4D4A-806B-29E662FDE47C}" sibTransId="{F87007FA-9477-4CD0-A043-D0BA29659C32}"/>
    <dgm:cxn modelId="{C5012628-14CC-494B-8E7B-8F34F85D34E5}" type="presOf" srcId="{796E6877-A463-4809-8825-31A80030FFF4}" destId="{43733D4C-F306-4255-A0E9-87124184FE0E}" srcOrd="0" destOrd="0" presId="urn:microsoft.com/office/officeart/2005/8/layout/chevron2"/>
    <dgm:cxn modelId="{8E0F0D36-1404-4968-B5AB-5732E846993A}" srcId="{796E6877-A463-4809-8825-31A80030FFF4}" destId="{A29CB01C-1676-4886-AB45-CE62732C4C95}" srcOrd="2" destOrd="0" parTransId="{37E700E3-92DD-4A94-B8FB-95692CF0498C}" sibTransId="{6AF42E7D-CD09-4751-AD95-AF43F3F2C880}"/>
    <dgm:cxn modelId="{D9B8EFDC-5CEE-4196-90B5-DF007C6AAE39}" type="presOf" srcId="{3607F462-5E88-47DA-A415-8187B0DC2CB4}" destId="{BA8D48C5-DE17-4C45-A6C9-60163D1D54C3}" srcOrd="0" destOrd="0" presId="urn:microsoft.com/office/officeart/2005/8/layout/chevron2"/>
    <dgm:cxn modelId="{4E3F7AB3-7148-47CE-A652-C86A0874CC18}" srcId="{796E6877-A463-4809-8825-31A80030FFF4}" destId="{18223E3E-4141-4B32-A055-C71FED84F440}" srcOrd="0" destOrd="0" parTransId="{D5AD575E-2B3A-4ED0-9D73-48C33D2E1428}" sibTransId="{B5B98C63-99EA-485B-A2B1-1C7963D93571}"/>
    <dgm:cxn modelId="{94F37B6C-B95F-43E3-9553-BD1D99BB1DE6}" type="presOf" srcId="{1C28AF3F-BBFC-4566-9015-13A60B7BE3A7}" destId="{A7122955-FB9B-4EBC-92ED-7EBF53DE3E3E}" srcOrd="0" destOrd="0" presId="urn:microsoft.com/office/officeart/2005/8/layout/chevron2"/>
    <dgm:cxn modelId="{6466DE89-CC95-42F8-B5B8-A95E2E9F822D}" type="presParOf" srcId="{43733D4C-F306-4255-A0E9-87124184FE0E}" destId="{744F7687-EECE-496A-A166-CD59046A1147}" srcOrd="0" destOrd="0" presId="urn:microsoft.com/office/officeart/2005/8/layout/chevron2"/>
    <dgm:cxn modelId="{50C8DFA4-09EE-4EF4-8B31-8DD5825E7D47}" type="presParOf" srcId="{744F7687-EECE-496A-A166-CD59046A1147}" destId="{7FF40093-7BBB-48D2-922A-9CFBDDF34780}" srcOrd="0" destOrd="0" presId="urn:microsoft.com/office/officeart/2005/8/layout/chevron2"/>
    <dgm:cxn modelId="{87A89C41-AE44-4485-BA88-2EFE4986720E}" type="presParOf" srcId="{744F7687-EECE-496A-A166-CD59046A1147}" destId="{F855EB74-4A8A-4075-ADD3-12033F7D0FAE}" srcOrd="1" destOrd="0" presId="urn:microsoft.com/office/officeart/2005/8/layout/chevron2"/>
    <dgm:cxn modelId="{E698D6BB-F2E0-4392-AD7B-845BA86AF413}" type="presParOf" srcId="{43733D4C-F306-4255-A0E9-87124184FE0E}" destId="{8AC685A2-90C8-4631-8EF7-F0A48ECD7452}" srcOrd="1" destOrd="0" presId="urn:microsoft.com/office/officeart/2005/8/layout/chevron2"/>
    <dgm:cxn modelId="{D8338F1A-799F-4F63-BA21-03F990520F42}" type="presParOf" srcId="{43733D4C-F306-4255-A0E9-87124184FE0E}" destId="{EC256F02-560F-47CC-B82E-80207D6D6AF1}" srcOrd="2" destOrd="0" presId="urn:microsoft.com/office/officeart/2005/8/layout/chevron2"/>
    <dgm:cxn modelId="{79BC7D52-F686-415C-B827-36FABBFBB088}" type="presParOf" srcId="{EC256F02-560F-47CC-B82E-80207D6D6AF1}" destId="{A7122955-FB9B-4EBC-92ED-7EBF53DE3E3E}" srcOrd="0" destOrd="0" presId="urn:microsoft.com/office/officeart/2005/8/layout/chevron2"/>
    <dgm:cxn modelId="{4DA2AADF-BCA9-44C4-80E7-FD18057DAE0E}" type="presParOf" srcId="{EC256F02-560F-47CC-B82E-80207D6D6AF1}" destId="{BA8D48C5-DE17-4C45-A6C9-60163D1D54C3}" srcOrd="1" destOrd="0" presId="urn:microsoft.com/office/officeart/2005/8/layout/chevron2"/>
    <dgm:cxn modelId="{DEC4BE42-2B06-4919-87F3-7042F23D06CD}" type="presParOf" srcId="{43733D4C-F306-4255-A0E9-87124184FE0E}" destId="{42B55C08-1229-4038-B65A-18B63466D1E7}" srcOrd="3" destOrd="0" presId="urn:microsoft.com/office/officeart/2005/8/layout/chevron2"/>
    <dgm:cxn modelId="{708F3ACD-DB3A-4F88-A5F5-747C206D96F6}" type="presParOf" srcId="{43733D4C-F306-4255-A0E9-87124184FE0E}" destId="{52046956-B6B2-4D12-8E9F-B232DF65257C}" srcOrd="4" destOrd="0" presId="urn:microsoft.com/office/officeart/2005/8/layout/chevron2"/>
    <dgm:cxn modelId="{18E988F2-7B31-41B0-8013-24945909F1B4}" type="presParOf" srcId="{52046956-B6B2-4D12-8E9F-B232DF65257C}" destId="{1C092138-E6F8-44B4-845F-6E2D570A4F5E}" srcOrd="0" destOrd="0" presId="urn:microsoft.com/office/officeart/2005/8/layout/chevron2"/>
    <dgm:cxn modelId="{09C37028-B690-4754-ADAE-CCFA8D9D5325}" type="presParOf" srcId="{52046956-B6B2-4D12-8E9F-B232DF65257C}" destId="{EA829B2F-93D7-446A-BCC2-875CEE8133B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6E6877-A463-4809-8825-31A80030FFF4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223E3E-4141-4B32-A055-C71FED84F440}">
      <dgm:prSet phldrT="[Текст]" custT="1"/>
      <dgm:spPr/>
      <dgm:t>
        <a:bodyPr/>
        <a:lstStyle/>
        <a:p>
          <a:endParaRPr lang="ru-RU" dirty="0" smtClean="0"/>
        </a:p>
        <a:p>
          <a:endParaRPr lang="ru-RU" sz="1800" dirty="0" smtClean="0"/>
        </a:p>
        <a:p>
          <a:endParaRPr lang="ru-RU" sz="2400" dirty="0" smtClean="0"/>
        </a:p>
        <a:p>
          <a:endParaRPr lang="ru-RU" dirty="0"/>
        </a:p>
      </dgm:t>
    </dgm:pt>
    <dgm:pt modelId="{B5B98C63-99EA-485B-A2B1-1C7963D93571}" type="sibTrans" cxnId="{4E3F7AB3-7148-47CE-A652-C86A0874CC18}">
      <dgm:prSet/>
      <dgm:spPr/>
      <dgm:t>
        <a:bodyPr/>
        <a:lstStyle/>
        <a:p>
          <a:endParaRPr lang="ru-RU"/>
        </a:p>
      </dgm:t>
    </dgm:pt>
    <dgm:pt modelId="{D5AD575E-2B3A-4ED0-9D73-48C33D2E1428}" type="parTrans" cxnId="{4E3F7AB3-7148-47CE-A652-C86A0874CC18}">
      <dgm:prSet/>
      <dgm:spPr/>
      <dgm:t>
        <a:bodyPr/>
        <a:lstStyle/>
        <a:p>
          <a:endParaRPr lang="ru-RU"/>
        </a:p>
      </dgm:t>
    </dgm:pt>
    <dgm:pt modelId="{1C28AF3F-BBFC-4566-9015-13A60B7BE3A7}">
      <dgm:prSet phldrT="[Текст]"/>
      <dgm:spPr/>
      <dgm:t>
        <a:bodyPr/>
        <a:lstStyle/>
        <a:p>
          <a:endParaRPr lang="ru-RU" dirty="0"/>
        </a:p>
      </dgm:t>
    </dgm:pt>
    <dgm:pt modelId="{F87007FA-9477-4CD0-A043-D0BA29659C32}" type="sibTrans" cxnId="{47228070-0978-49F6-AC2E-9C5C927151C8}">
      <dgm:prSet/>
      <dgm:spPr/>
      <dgm:t>
        <a:bodyPr/>
        <a:lstStyle/>
        <a:p>
          <a:endParaRPr lang="ru-RU"/>
        </a:p>
      </dgm:t>
    </dgm:pt>
    <dgm:pt modelId="{CCFDE40A-443A-4D4A-806B-29E662FDE47C}" type="parTrans" cxnId="{47228070-0978-49F6-AC2E-9C5C927151C8}">
      <dgm:prSet/>
      <dgm:spPr/>
      <dgm:t>
        <a:bodyPr/>
        <a:lstStyle/>
        <a:p>
          <a:endParaRPr lang="ru-RU"/>
        </a:p>
      </dgm:t>
    </dgm:pt>
    <dgm:pt modelId="{979C7695-CAFD-4A7F-84C3-44DB7C12BF94}">
      <dgm:prSet/>
      <dgm:spPr/>
      <dgm:t>
        <a:bodyPr/>
        <a:lstStyle/>
        <a:p>
          <a:r>
            <a:rPr lang="ru-RU" dirty="0" smtClean="0"/>
            <a:t>Контроль за стандартами раскрытия информации (осуществление контроля без взаимодействия с регулируемыми организациями)</a:t>
          </a:r>
          <a:endParaRPr lang="ru-RU" dirty="0"/>
        </a:p>
      </dgm:t>
    </dgm:pt>
    <dgm:pt modelId="{23E8D62C-E8E9-470D-A1B7-E80A180C833F}" type="parTrans" cxnId="{1BEB2381-A894-49ED-929A-FC31587FF09F}">
      <dgm:prSet/>
      <dgm:spPr/>
      <dgm:t>
        <a:bodyPr/>
        <a:lstStyle/>
        <a:p>
          <a:endParaRPr lang="ru-RU"/>
        </a:p>
      </dgm:t>
    </dgm:pt>
    <dgm:pt modelId="{BCC2BCBA-1B46-445F-B30F-86BD22B67E8A}" type="sibTrans" cxnId="{1BEB2381-A894-49ED-929A-FC31587FF09F}">
      <dgm:prSet/>
      <dgm:spPr/>
      <dgm:t>
        <a:bodyPr/>
        <a:lstStyle/>
        <a:p>
          <a:endParaRPr lang="ru-RU"/>
        </a:p>
      </dgm:t>
    </dgm:pt>
    <dgm:pt modelId="{3607F462-5E88-47DA-A415-8187B0DC2CB4}">
      <dgm:prSet/>
      <dgm:spPr/>
      <dgm:t>
        <a:bodyPr/>
        <a:lstStyle/>
        <a:p>
          <a:r>
            <a:rPr lang="ru-RU" dirty="0" smtClean="0"/>
            <a:t>Контроль платы граждан за КУ (возможность автоматически просчитывать варианты при предоставлении заявлений от регулируемых организаций с оценкой влияния на индекс в среднем по РТ)</a:t>
          </a:r>
          <a:endParaRPr lang="ru-RU" dirty="0"/>
        </a:p>
      </dgm:t>
    </dgm:pt>
    <dgm:pt modelId="{045B5EA2-B491-4D03-9657-17761A811420}" type="parTrans" cxnId="{BDC49F18-FBFE-4638-9029-15D620D2D76F}">
      <dgm:prSet/>
      <dgm:spPr/>
      <dgm:t>
        <a:bodyPr/>
        <a:lstStyle/>
        <a:p>
          <a:endParaRPr lang="ru-RU"/>
        </a:p>
      </dgm:t>
    </dgm:pt>
    <dgm:pt modelId="{81064D14-27F2-42BD-9EE9-1748E50AB4CB}" type="sibTrans" cxnId="{BDC49F18-FBFE-4638-9029-15D620D2D76F}">
      <dgm:prSet/>
      <dgm:spPr/>
      <dgm:t>
        <a:bodyPr/>
        <a:lstStyle/>
        <a:p>
          <a:endParaRPr lang="ru-RU"/>
        </a:p>
      </dgm:t>
    </dgm:pt>
    <dgm:pt modelId="{513CDE45-70AE-44BB-AD73-DE4601918F59}">
      <dgm:prSet/>
      <dgm:spPr/>
      <dgm:t>
        <a:bodyPr/>
        <a:lstStyle/>
        <a:p>
          <a:endParaRPr lang="ru-RU" dirty="0"/>
        </a:p>
      </dgm:t>
    </dgm:pt>
    <dgm:pt modelId="{A8FE4319-4566-4340-8F26-A2A82225AD40}" type="parTrans" cxnId="{CEF35211-0D57-4B7C-A2D8-C893559D8E39}">
      <dgm:prSet/>
      <dgm:spPr/>
      <dgm:t>
        <a:bodyPr/>
        <a:lstStyle/>
        <a:p>
          <a:endParaRPr lang="ru-RU"/>
        </a:p>
      </dgm:t>
    </dgm:pt>
    <dgm:pt modelId="{8204D963-25E3-4C57-A219-4945BAEBBF1B}" type="sibTrans" cxnId="{CEF35211-0D57-4B7C-A2D8-C893559D8E39}">
      <dgm:prSet/>
      <dgm:spPr/>
      <dgm:t>
        <a:bodyPr/>
        <a:lstStyle/>
        <a:p>
          <a:endParaRPr lang="ru-RU"/>
        </a:p>
      </dgm:t>
    </dgm:pt>
    <dgm:pt modelId="{AD556C04-D9AD-4409-BB02-8AE25708F561}">
      <dgm:prSet/>
      <dgm:spPr/>
      <dgm:t>
        <a:bodyPr/>
        <a:lstStyle/>
        <a:p>
          <a:r>
            <a:rPr lang="ru-RU" dirty="0" smtClean="0"/>
            <a:t>Перекрестные проверки представленной в рамках тарифных дел информации,  в </a:t>
          </a:r>
          <a:r>
            <a:rPr lang="ru-RU" dirty="0" err="1" smtClean="0"/>
            <a:t>т.ч</a:t>
          </a:r>
          <a:r>
            <a:rPr lang="ru-RU" dirty="0" smtClean="0"/>
            <a:t>. анализ данных из открытых источников о регулируемых организациях, позволяющих сформировать протокол нарушений </a:t>
          </a:r>
          <a:endParaRPr lang="ru-RU" dirty="0"/>
        </a:p>
      </dgm:t>
    </dgm:pt>
    <dgm:pt modelId="{C2FD7F8E-D931-4B35-BCBC-B4510AC05082}" type="parTrans" cxnId="{905F2DB6-8146-422A-9289-58FBBFE749CE}">
      <dgm:prSet/>
      <dgm:spPr/>
      <dgm:t>
        <a:bodyPr/>
        <a:lstStyle/>
        <a:p>
          <a:endParaRPr lang="ru-RU"/>
        </a:p>
      </dgm:t>
    </dgm:pt>
    <dgm:pt modelId="{4728CEB3-F474-4ED9-9A4D-BA1F676F57F8}" type="sibTrans" cxnId="{905F2DB6-8146-422A-9289-58FBBFE749CE}">
      <dgm:prSet/>
      <dgm:spPr/>
      <dgm:t>
        <a:bodyPr/>
        <a:lstStyle/>
        <a:p>
          <a:endParaRPr lang="ru-RU"/>
        </a:p>
      </dgm:t>
    </dgm:pt>
    <dgm:pt modelId="{2CFA1084-003F-4CA7-A863-C4F7B024153B}">
      <dgm:prSet/>
      <dgm:spPr/>
      <dgm:t>
        <a:bodyPr/>
        <a:lstStyle/>
        <a:p>
          <a:endParaRPr lang="ru-RU" dirty="0"/>
        </a:p>
      </dgm:t>
    </dgm:pt>
    <dgm:pt modelId="{FCF4F96D-FEBD-4CEC-84CA-B0E7FD40B351}" type="parTrans" cxnId="{231E5E0A-2028-41F7-A7FB-001DA0B52581}">
      <dgm:prSet/>
      <dgm:spPr/>
      <dgm:t>
        <a:bodyPr/>
        <a:lstStyle/>
        <a:p>
          <a:endParaRPr lang="ru-RU"/>
        </a:p>
      </dgm:t>
    </dgm:pt>
    <dgm:pt modelId="{EC46CC11-6711-4F1D-A884-13B5A4641A99}" type="sibTrans" cxnId="{231E5E0A-2028-41F7-A7FB-001DA0B52581}">
      <dgm:prSet/>
      <dgm:spPr/>
      <dgm:t>
        <a:bodyPr/>
        <a:lstStyle/>
        <a:p>
          <a:endParaRPr lang="ru-RU"/>
        </a:p>
      </dgm:t>
    </dgm:pt>
    <dgm:pt modelId="{43733D4C-F306-4255-A0E9-87124184FE0E}" type="pres">
      <dgm:prSet presAssocID="{796E6877-A463-4809-8825-31A80030FFF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4F7687-EECE-496A-A166-CD59046A1147}" type="pres">
      <dgm:prSet presAssocID="{18223E3E-4141-4B32-A055-C71FED84F440}" presName="composite" presStyleCnt="0"/>
      <dgm:spPr/>
    </dgm:pt>
    <dgm:pt modelId="{7FF40093-7BBB-48D2-922A-9CFBDDF34780}" type="pres">
      <dgm:prSet presAssocID="{18223E3E-4141-4B32-A055-C71FED84F44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5EB74-4A8A-4075-ADD3-12033F7D0FAE}" type="pres">
      <dgm:prSet presAssocID="{18223E3E-4141-4B32-A055-C71FED84F44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685A2-90C8-4631-8EF7-F0A48ECD7452}" type="pres">
      <dgm:prSet presAssocID="{B5B98C63-99EA-485B-A2B1-1C7963D93571}" presName="sp" presStyleCnt="0"/>
      <dgm:spPr/>
    </dgm:pt>
    <dgm:pt modelId="{6385DD4D-BF9A-4239-B84B-88E76D4B6C28}" type="pres">
      <dgm:prSet presAssocID="{513CDE45-70AE-44BB-AD73-DE4601918F59}" presName="composite" presStyleCnt="0"/>
      <dgm:spPr/>
    </dgm:pt>
    <dgm:pt modelId="{0D005C92-255F-4EA4-BD1D-73F9B054FB05}" type="pres">
      <dgm:prSet presAssocID="{513CDE45-70AE-44BB-AD73-DE4601918F5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55E571-05B7-4A79-9943-37D57BDEEA2E}" type="pres">
      <dgm:prSet presAssocID="{513CDE45-70AE-44BB-AD73-DE4601918F59}" presName="descendantText" presStyleLbl="alignAcc1" presStyleIdx="1" presStyleCnt="3" custLinFactNeighborX="1553" custLinFactNeighborY="1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84F3F-03DC-4A29-9511-F316A80571D5}" type="pres">
      <dgm:prSet presAssocID="{8204D963-25E3-4C57-A219-4945BAEBBF1B}" presName="sp" presStyleCnt="0"/>
      <dgm:spPr/>
    </dgm:pt>
    <dgm:pt modelId="{EC256F02-560F-47CC-B82E-80207D6D6AF1}" type="pres">
      <dgm:prSet presAssocID="{1C28AF3F-BBFC-4566-9015-13A60B7BE3A7}" presName="composite" presStyleCnt="0"/>
      <dgm:spPr/>
    </dgm:pt>
    <dgm:pt modelId="{A7122955-FB9B-4EBC-92ED-7EBF53DE3E3E}" type="pres">
      <dgm:prSet presAssocID="{1C28AF3F-BBFC-4566-9015-13A60B7BE3A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D48C5-DE17-4C45-A6C9-60163D1D54C3}" type="pres">
      <dgm:prSet presAssocID="{1C28AF3F-BBFC-4566-9015-13A60B7BE3A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1E5E0A-2028-41F7-A7FB-001DA0B52581}" srcId="{513CDE45-70AE-44BB-AD73-DE4601918F59}" destId="{2CFA1084-003F-4CA7-A863-C4F7B024153B}" srcOrd="1" destOrd="0" parTransId="{FCF4F96D-FEBD-4CEC-84CA-B0E7FD40B351}" sibTransId="{EC46CC11-6711-4F1D-A884-13B5A4641A99}"/>
    <dgm:cxn modelId="{905F2DB6-8146-422A-9289-58FBBFE749CE}" srcId="{513CDE45-70AE-44BB-AD73-DE4601918F59}" destId="{AD556C04-D9AD-4409-BB02-8AE25708F561}" srcOrd="0" destOrd="0" parTransId="{C2FD7F8E-D931-4B35-BCBC-B4510AC05082}" sibTransId="{4728CEB3-F474-4ED9-9A4D-BA1F676F57F8}"/>
    <dgm:cxn modelId="{1BEB2381-A894-49ED-929A-FC31587FF09F}" srcId="{18223E3E-4141-4B32-A055-C71FED84F440}" destId="{979C7695-CAFD-4A7F-84C3-44DB7C12BF94}" srcOrd="0" destOrd="0" parTransId="{23E8D62C-E8E9-470D-A1B7-E80A180C833F}" sibTransId="{BCC2BCBA-1B46-445F-B30F-86BD22B67E8A}"/>
    <dgm:cxn modelId="{BDC49F18-FBFE-4638-9029-15D620D2D76F}" srcId="{1C28AF3F-BBFC-4566-9015-13A60B7BE3A7}" destId="{3607F462-5E88-47DA-A415-8187B0DC2CB4}" srcOrd="0" destOrd="0" parTransId="{045B5EA2-B491-4D03-9657-17761A811420}" sibTransId="{81064D14-27F2-42BD-9EE9-1748E50AB4CB}"/>
    <dgm:cxn modelId="{BB9A0833-A936-4DFC-96B3-E11FDC8A48E4}" type="presOf" srcId="{979C7695-CAFD-4A7F-84C3-44DB7C12BF94}" destId="{F855EB74-4A8A-4075-ADD3-12033F7D0FAE}" srcOrd="0" destOrd="0" presId="urn:microsoft.com/office/officeart/2005/8/layout/chevron2"/>
    <dgm:cxn modelId="{AF67DD4C-7E94-4AB6-A92B-BBBD2B152B9E}" type="presOf" srcId="{18223E3E-4141-4B32-A055-C71FED84F440}" destId="{7FF40093-7BBB-48D2-922A-9CFBDDF34780}" srcOrd="0" destOrd="0" presId="urn:microsoft.com/office/officeart/2005/8/layout/chevron2"/>
    <dgm:cxn modelId="{113F56FA-D179-4269-8491-19DA8966A087}" type="presOf" srcId="{AD556C04-D9AD-4409-BB02-8AE25708F561}" destId="{FE55E571-05B7-4A79-9943-37D57BDEEA2E}" srcOrd="0" destOrd="0" presId="urn:microsoft.com/office/officeart/2005/8/layout/chevron2"/>
    <dgm:cxn modelId="{47228070-0978-49F6-AC2E-9C5C927151C8}" srcId="{796E6877-A463-4809-8825-31A80030FFF4}" destId="{1C28AF3F-BBFC-4566-9015-13A60B7BE3A7}" srcOrd="2" destOrd="0" parTransId="{CCFDE40A-443A-4D4A-806B-29E662FDE47C}" sibTransId="{F87007FA-9477-4CD0-A043-D0BA29659C32}"/>
    <dgm:cxn modelId="{C5012628-14CC-494B-8E7B-8F34F85D34E5}" type="presOf" srcId="{796E6877-A463-4809-8825-31A80030FFF4}" destId="{43733D4C-F306-4255-A0E9-87124184FE0E}" srcOrd="0" destOrd="0" presId="urn:microsoft.com/office/officeart/2005/8/layout/chevron2"/>
    <dgm:cxn modelId="{D9B8EFDC-5CEE-4196-90B5-DF007C6AAE39}" type="presOf" srcId="{3607F462-5E88-47DA-A415-8187B0DC2CB4}" destId="{BA8D48C5-DE17-4C45-A6C9-60163D1D54C3}" srcOrd="0" destOrd="0" presId="urn:microsoft.com/office/officeart/2005/8/layout/chevron2"/>
    <dgm:cxn modelId="{4E3F7AB3-7148-47CE-A652-C86A0874CC18}" srcId="{796E6877-A463-4809-8825-31A80030FFF4}" destId="{18223E3E-4141-4B32-A055-C71FED84F440}" srcOrd="0" destOrd="0" parTransId="{D5AD575E-2B3A-4ED0-9D73-48C33D2E1428}" sibTransId="{B5B98C63-99EA-485B-A2B1-1C7963D93571}"/>
    <dgm:cxn modelId="{CEF35211-0D57-4B7C-A2D8-C893559D8E39}" srcId="{796E6877-A463-4809-8825-31A80030FFF4}" destId="{513CDE45-70AE-44BB-AD73-DE4601918F59}" srcOrd="1" destOrd="0" parTransId="{A8FE4319-4566-4340-8F26-A2A82225AD40}" sibTransId="{8204D963-25E3-4C57-A219-4945BAEBBF1B}"/>
    <dgm:cxn modelId="{D5D294D0-D106-4D49-AFC1-6F3BD2B514A9}" type="presOf" srcId="{2CFA1084-003F-4CA7-A863-C4F7B024153B}" destId="{FE55E571-05B7-4A79-9943-37D57BDEEA2E}" srcOrd="0" destOrd="1" presId="urn:microsoft.com/office/officeart/2005/8/layout/chevron2"/>
    <dgm:cxn modelId="{94F37B6C-B95F-43E3-9553-BD1D99BB1DE6}" type="presOf" srcId="{1C28AF3F-BBFC-4566-9015-13A60B7BE3A7}" destId="{A7122955-FB9B-4EBC-92ED-7EBF53DE3E3E}" srcOrd="0" destOrd="0" presId="urn:microsoft.com/office/officeart/2005/8/layout/chevron2"/>
    <dgm:cxn modelId="{45D5045C-19D7-4927-8513-5C95ACECA9A7}" type="presOf" srcId="{513CDE45-70AE-44BB-AD73-DE4601918F59}" destId="{0D005C92-255F-4EA4-BD1D-73F9B054FB05}" srcOrd="0" destOrd="0" presId="urn:microsoft.com/office/officeart/2005/8/layout/chevron2"/>
    <dgm:cxn modelId="{6466DE89-CC95-42F8-B5B8-A95E2E9F822D}" type="presParOf" srcId="{43733D4C-F306-4255-A0E9-87124184FE0E}" destId="{744F7687-EECE-496A-A166-CD59046A1147}" srcOrd="0" destOrd="0" presId="urn:microsoft.com/office/officeart/2005/8/layout/chevron2"/>
    <dgm:cxn modelId="{50C8DFA4-09EE-4EF4-8B31-8DD5825E7D47}" type="presParOf" srcId="{744F7687-EECE-496A-A166-CD59046A1147}" destId="{7FF40093-7BBB-48D2-922A-9CFBDDF34780}" srcOrd="0" destOrd="0" presId="urn:microsoft.com/office/officeart/2005/8/layout/chevron2"/>
    <dgm:cxn modelId="{87A89C41-AE44-4485-BA88-2EFE4986720E}" type="presParOf" srcId="{744F7687-EECE-496A-A166-CD59046A1147}" destId="{F855EB74-4A8A-4075-ADD3-12033F7D0FAE}" srcOrd="1" destOrd="0" presId="urn:microsoft.com/office/officeart/2005/8/layout/chevron2"/>
    <dgm:cxn modelId="{E698D6BB-F2E0-4392-AD7B-845BA86AF413}" type="presParOf" srcId="{43733D4C-F306-4255-A0E9-87124184FE0E}" destId="{8AC685A2-90C8-4631-8EF7-F0A48ECD7452}" srcOrd="1" destOrd="0" presId="urn:microsoft.com/office/officeart/2005/8/layout/chevron2"/>
    <dgm:cxn modelId="{2A0A4BBA-6C4A-40C3-9FF3-39A3BB572958}" type="presParOf" srcId="{43733D4C-F306-4255-A0E9-87124184FE0E}" destId="{6385DD4D-BF9A-4239-B84B-88E76D4B6C28}" srcOrd="2" destOrd="0" presId="urn:microsoft.com/office/officeart/2005/8/layout/chevron2"/>
    <dgm:cxn modelId="{3FA7347F-2F5C-404B-92A8-4568FB6511E7}" type="presParOf" srcId="{6385DD4D-BF9A-4239-B84B-88E76D4B6C28}" destId="{0D005C92-255F-4EA4-BD1D-73F9B054FB05}" srcOrd="0" destOrd="0" presId="urn:microsoft.com/office/officeart/2005/8/layout/chevron2"/>
    <dgm:cxn modelId="{A56522B2-06A9-4CE8-8CDE-536D0FB9DF0A}" type="presParOf" srcId="{6385DD4D-BF9A-4239-B84B-88E76D4B6C28}" destId="{FE55E571-05B7-4A79-9943-37D57BDEEA2E}" srcOrd="1" destOrd="0" presId="urn:microsoft.com/office/officeart/2005/8/layout/chevron2"/>
    <dgm:cxn modelId="{C67F8872-908A-4DE8-AACB-95085076625D}" type="presParOf" srcId="{43733D4C-F306-4255-A0E9-87124184FE0E}" destId="{DC984F3F-03DC-4A29-9511-F316A80571D5}" srcOrd="3" destOrd="0" presId="urn:microsoft.com/office/officeart/2005/8/layout/chevron2"/>
    <dgm:cxn modelId="{D8338F1A-799F-4F63-BA21-03F990520F42}" type="presParOf" srcId="{43733D4C-F306-4255-A0E9-87124184FE0E}" destId="{EC256F02-560F-47CC-B82E-80207D6D6AF1}" srcOrd="4" destOrd="0" presId="urn:microsoft.com/office/officeart/2005/8/layout/chevron2"/>
    <dgm:cxn modelId="{79BC7D52-F686-415C-B827-36FABBFBB088}" type="presParOf" srcId="{EC256F02-560F-47CC-B82E-80207D6D6AF1}" destId="{A7122955-FB9B-4EBC-92ED-7EBF53DE3E3E}" srcOrd="0" destOrd="0" presId="urn:microsoft.com/office/officeart/2005/8/layout/chevron2"/>
    <dgm:cxn modelId="{4DA2AADF-BCA9-44C4-80E7-FD18057DAE0E}" type="presParOf" srcId="{EC256F02-560F-47CC-B82E-80207D6D6AF1}" destId="{BA8D48C5-DE17-4C45-A6C9-60163D1D54C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6E6877-A463-4809-8825-31A80030FFF4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223E3E-4141-4B32-A055-C71FED84F440}">
      <dgm:prSet phldrT="[Текст]" custT="1"/>
      <dgm:spPr/>
      <dgm:t>
        <a:bodyPr/>
        <a:lstStyle/>
        <a:p>
          <a:endParaRPr lang="ru-RU" dirty="0" smtClean="0"/>
        </a:p>
        <a:p>
          <a:endParaRPr lang="ru-RU" sz="1800" dirty="0" smtClean="0"/>
        </a:p>
        <a:p>
          <a:endParaRPr lang="ru-RU" sz="2400" dirty="0" smtClean="0"/>
        </a:p>
        <a:p>
          <a:endParaRPr lang="ru-RU" dirty="0"/>
        </a:p>
      </dgm:t>
    </dgm:pt>
    <dgm:pt modelId="{B5B98C63-99EA-485B-A2B1-1C7963D93571}" type="sibTrans" cxnId="{4E3F7AB3-7148-47CE-A652-C86A0874CC18}">
      <dgm:prSet/>
      <dgm:spPr/>
      <dgm:t>
        <a:bodyPr/>
        <a:lstStyle/>
        <a:p>
          <a:endParaRPr lang="ru-RU"/>
        </a:p>
      </dgm:t>
    </dgm:pt>
    <dgm:pt modelId="{D5AD575E-2B3A-4ED0-9D73-48C33D2E1428}" type="parTrans" cxnId="{4E3F7AB3-7148-47CE-A652-C86A0874CC18}">
      <dgm:prSet/>
      <dgm:spPr/>
      <dgm:t>
        <a:bodyPr/>
        <a:lstStyle/>
        <a:p>
          <a:endParaRPr lang="ru-RU"/>
        </a:p>
      </dgm:t>
    </dgm:pt>
    <dgm:pt modelId="{1C28AF3F-BBFC-4566-9015-13A60B7BE3A7}">
      <dgm:prSet phldrT="[Текст]"/>
      <dgm:spPr/>
      <dgm:t>
        <a:bodyPr/>
        <a:lstStyle/>
        <a:p>
          <a:endParaRPr lang="ru-RU" dirty="0"/>
        </a:p>
      </dgm:t>
    </dgm:pt>
    <dgm:pt modelId="{F87007FA-9477-4CD0-A043-D0BA29659C32}" type="sibTrans" cxnId="{47228070-0978-49F6-AC2E-9C5C927151C8}">
      <dgm:prSet/>
      <dgm:spPr/>
      <dgm:t>
        <a:bodyPr/>
        <a:lstStyle/>
        <a:p>
          <a:endParaRPr lang="ru-RU"/>
        </a:p>
      </dgm:t>
    </dgm:pt>
    <dgm:pt modelId="{CCFDE40A-443A-4D4A-806B-29E662FDE47C}" type="parTrans" cxnId="{47228070-0978-49F6-AC2E-9C5C927151C8}">
      <dgm:prSet/>
      <dgm:spPr/>
      <dgm:t>
        <a:bodyPr/>
        <a:lstStyle/>
        <a:p>
          <a:endParaRPr lang="ru-RU"/>
        </a:p>
      </dgm:t>
    </dgm:pt>
    <dgm:pt modelId="{979C7695-CAFD-4A7F-84C3-44DB7C12BF94}">
      <dgm:prSet/>
      <dgm:spPr/>
      <dgm:t>
        <a:bodyPr/>
        <a:lstStyle/>
        <a:p>
          <a:r>
            <a:rPr lang="ru-RU" dirty="0" smtClean="0"/>
            <a:t>Сайт регулятора</a:t>
          </a:r>
          <a:endParaRPr lang="ru-RU" dirty="0"/>
        </a:p>
      </dgm:t>
    </dgm:pt>
    <dgm:pt modelId="{23E8D62C-E8E9-470D-A1B7-E80A180C833F}" type="parTrans" cxnId="{1BEB2381-A894-49ED-929A-FC31587FF09F}">
      <dgm:prSet/>
      <dgm:spPr/>
      <dgm:t>
        <a:bodyPr/>
        <a:lstStyle/>
        <a:p>
          <a:endParaRPr lang="ru-RU"/>
        </a:p>
      </dgm:t>
    </dgm:pt>
    <dgm:pt modelId="{BCC2BCBA-1B46-445F-B30F-86BD22B67E8A}" type="sibTrans" cxnId="{1BEB2381-A894-49ED-929A-FC31587FF09F}">
      <dgm:prSet/>
      <dgm:spPr/>
      <dgm:t>
        <a:bodyPr/>
        <a:lstStyle/>
        <a:p>
          <a:endParaRPr lang="ru-RU"/>
        </a:p>
      </dgm:t>
    </dgm:pt>
    <dgm:pt modelId="{3607F462-5E88-47DA-A415-8187B0DC2CB4}">
      <dgm:prSet/>
      <dgm:spPr/>
      <dgm:t>
        <a:bodyPr/>
        <a:lstStyle/>
        <a:p>
          <a:r>
            <a:rPr lang="ru-RU" dirty="0" smtClean="0"/>
            <a:t>База принятых тарифных решений</a:t>
          </a:r>
          <a:endParaRPr lang="ru-RU" dirty="0"/>
        </a:p>
      </dgm:t>
    </dgm:pt>
    <dgm:pt modelId="{045B5EA2-B491-4D03-9657-17761A811420}" type="parTrans" cxnId="{BDC49F18-FBFE-4638-9029-15D620D2D76F}">
      <dgm:prSet/>
      <dgm:spPr/>
      <dgm:t>
        <a:bodyPr/>
        <a:lstStyle/>
        <a:p>
          <a:endParaRPr lang="ru-RU"/>
        </a:p>
      </dgm:t>
    </dgm:pt>
    <dgm:pt modelId="{81064D14-27F2-42BD-9EE9-1748E50AB4CB}" type="sibTrans" cxnId="{BDC49F18-FBFE-4638-9029-15D620D2D76F}">
      <dgm:prSet/>
      <dgm:spPr/>
      <dgm:t>
        <a:bodyPr/>
        <a:lstStyle/>
        <a:p>
          <a:endParaRPr lang="ru-RU"/>
        </a:p>
      </dgm:t>
    </dgm:pt>
    <dgm:pt modelId="{FE9AF7C0-46B7-4DB9-81AE-35838C51F763}">
      <dgm:prSet/>
      <dgm:spPr/>
      <dgm:t>
        <a:bodyPr/>
        <a:lstStyle/>
        <a:p>
          <a:endParaRPr lang="ru-RU" dirty="0"/>
        </a:p>
      </dgm:t>
    </dgm:pt>
    <dgm:pt modelId="{5876327A-E775-448D-89D1-0613B27C50B1}" type="parTrans" cxnId="{F1B489B8-E78F-4194-A368-45D7112EC99A}">
      <dgm:prSet/>
      <dgm:spPr/>
      <dgm:t>
        <a:bodyPr/>
        <a:lstStyle/>
        <a:p>
          <a:endParaRPr lang="ru-RU"/>
        </a:p>
      </dgm:t>
    </dgm:pt>
    <dgm:pt modelId="{0AFB1DD9-8904-48DF-87DF-328E95E23573}" type="sibTrans" cxnId="{F1B489B8-E78F-4194-A368-45D7112EC99A}">
      <dgm:prSet/>
      <dgm:spPr/>
      <dgm:t>
        <a:bodyPr/>
        <a:lstStyle/>
        <a:p>
          <a:endParaRPr lang="ru-RU"/>
        </a:p>
      </dgm:t>
    </dgm:pt>
    <dgm:pt modelId="{F5B58115-D482-488A-9B93-26CDF7711DA8}">
      <dgm:prSet/>
      <dgm:spPr/>
      <dgm:t>
        <a:bodyPr/>
        <a:lstStyle/>
        <a:p>
          <a:r>
            <a:rPr lang="ru-RU" dirty="0" smtClean="0"/>
            <a:t>ГИС ЖКХ, Открытый Татарстан</a:t>
          </a:r>
          <a:endParaRPr lang="ru-RU" dirty="0"/>
        </a:p>
      </dgm:t>
    </dgm:pt>
    <dgm:pt modelId="{A98CE49E-CA5E-4142-8FAA-ED2742247DC7}" type="parTrans" cxnId="{60781F4A-B49E-4583-80E3-4448579F511D}">
      <dgm:prSet/>
      <dgm:spPr/>
      <dgm:t>
        <a:bodyPr/>
        <a:lstStyle/>
        <a:p>
          <a:endParaRPr lang="ru-RU"/>
        </a:p>
      </dgm:t>
    </dgm:pt>
    <dgm:pt modelId="{8195EABE-E3F8-4C52-A498-A599CF151C42}" type="sibTrans" cxnId="{60781F4A-B49E-4583-80E3-4448579F511D}">
      <dgm:prSet/>
      <dgm:spPr/>
      <dgm:t>
        <a:bodyPr/>
        <a:lstStyle/>
        <a:p>
          <a:endParaRPr lang="ru-RU"/>
        </a:p>
      </dgm:t>
    </dgm:pt>
    <dgm:pt modelId="{D04B5F75-DC6B-4434-B246-BFC39D0D2003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Конструктор отчётов по построению аналитических отчётов, диаграмм графиков по услуги и по субъектам Российской Федерации</a:t>
          </a:r>
          <a:endParaRPr lang="ru-RU" dirty="0">
            <a:solidFill>
              <a:schemeClr val="tx1"/>
            </a:solidFill>
          </a:endParaRPr>
        </a:p>
      </dgm:t>
    </dgm:pt>
    <dgm:pt modelId="{4019B2BA-997F-4095-8D08-CB65C3FF9E74}" type="parTrans" cxnId="{0546273E-4E99-4138-A8CF-AF84AC72F707}">
      <dgm:prSet/>
      <dgm:spPr/>
      <dgm:t>
        <a:bodyPr/>
        <a:lstStyle/>
        <a:p>
          <a:endParaRPr lang="ru-RU"/>
        </a:p>
      </dgm:t>
    </dgm:pt>
    <dgm:pt modelId="{2564F606-2B8D-4F97-B17A-E2F921B39E8B}" type="sibTrans" cxnId="{0546273E-4E99-4138-A8CF-AF84AC72F707}">
      <dgm:prSet/>
      <dgm:spPr/>
      <dgm:t>
        <a:bodyPr/>
        <a:lstStyle/>
        <a:p>
          <a:endParaRPr lang="ru-RU"/>
        </a:p>
      </dgm:t>
    </dgm:pt>
    <dgm:pt modelId="{F3A10FC3-1F0B-4AF0-B1F5-424884E24DF5}">
      <dgm:prSet/>
      <dgm:spPr/>
      <dgm:t>
        <a:bodyPr/>
        <a:lstStyle/>
        <a:p>
          <a:endParaRPr lang="ru-RU" dirty="0"/>
        </a:p>
      </dgm:t>
    </dgm:pt>
    <dgm:pt modelId="{B744F35E-FFE8-4DE8-9FBB-8B9CA1F856A6}" type="sibTrans" cxnId="{90443B98-F0CE-4789-AC11-B3F7693EAB26}">
      <dgm:prSet/>
      <dgm:spPr/>
      <dgm:t>
        <a:bodyPr/>
        <a:lstStyle/>
        <a:p>
          <a:endParaRPr lang="ru-RU"/>
        </a:p>
      </dgm:t>
    </dgm:pt>
    <dgm:pt modelId="{ACAC4B7B-CA9A-4282-BD50-2D2D97CD6C0E}" type="parTrans" cxnId="{90443B98-F0CE-4789-AC11-B3F7693EAB26}">
      <dgm:prSet/>
      <dgm:spPr/>
      <dgm:t>
        <a:bodyPr/>
        <a:lstStyle/>
        <a:p>
          <a:endParaRPr lang="ru-RU"/>
        </a:p>
      </dgm:t>
    </dgm:pt>
    <dgm:pt modelId="{43733D4C-F306-4255-A0E9-87124184FE0E}" type="pres">
      <dgm:prSet presAssocID="{796E6877-A463-4809-8825-31A80030FFF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4F7687-EECE-496A-A166-CD59046A1147}" type="pres">
      <dgm:prSet presAssocID="{18223E3E-4141-4B32-A055-C71FED84F440}" presName="composite" presStyleCnt="0"/>
      <dgm:spPr/>
    </dgm:pt>
    <dgm:pt modelId="{7FF40093-7BBB-48D2-922A-9CFBDDF34780}" type="pres">
      <dgm:prSet presAssocID="{18223E3E-4141-4B32-A055-C71FED84F44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5EB74-4A8A-4075-ADD3-12033F7D0FAE}" type="pres">
      <dgm:prSet presAssocID="{18223E3E-4141-4B32-A055-C71FED84F44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685A2-90C8-4631-8EF7-F0A48ECD7452}" type="pres">
      <dgm:prSet presAssocID="{B5B98C63-99EA-485B-A2B1-1C7963D93571}" presName="sp" presStyleCnt="0"/>
      <dgm:spPr/>
    </dgm:pt>
    <dgm:pt modelId="{7B7ECBC8-8FFB-4BDD-8DD4-F8AE6A7B14C6}" type="pres">
      <dgm:prSet presAssocID="{F3A10FC3-1F0B-4AF0-B1F5-424884E24DF5}" presName="composite" presStyleCnt="0"/>
      <dgm:spPr/>
    </dgm:pt>
    <dgm:pt modelId="{6BC7CBB1-AC30-4665-A7C9-D1EF4AA88CAA}" type="pres">
      <dgm:prSet presAssocID="{F3A10FC3-1F0B-4AF0-B1F5-424884E24DF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2012E-0E41-4428-92E7-A7A7EFCB679D}" type="pres">
      <dgm:prSet presAssocID="{F3A10FC3-1F0B-4AF0-B1F5-424884E24DF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2E6FD2-B1B4-4B28-A926-11F767A0464D}" type="pres">
      <dgm:prSet presAssocID="{B744F35E-FFE8-4DE8-9FBB-8B9CA1F856A6}" presName="sp" presStyleCnt="0"/>
      <dgm:spPr/>
    </dgm:pt>
    <dgm:pt modelId="{77DC4E99-2D2B-4A21-AECE-FB588F26063B}" type="pres">
      <dgm:prSet presAssocID="{FE9AF7C0-46B7-4DB9-81AE-35838C51F763}" presName="composite" presStyleCnt="0"/>
      <dgm:spPr/>
    </dgm:pt>
    <dgm:pt modelId="{905C4FF2-2E23-49C9-9007-72D9E5E87291}" type="pres">
      <dgm:prSet presAssocID="{FE9AF7C0-46B7-4DB9-81AE-35838C51F76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C3BC5-D691-4CBE-A31B-4763B4B7F564}" type="pres">
      <dgm:prSet presAssocID="{FE9AF7C0-46B7-4DB9-81AE-35838C51F76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CA2C3-94AA-4A6F-A4BD-791664CCBDC8}" type="pres">
      <dgm:prSet presAssocID="{0AFB1DD9-8904-48DF-87DF-328E95E23573}" presName="sp" presStyleCnt="0"/>
      <dgm:spPr/>
    </dgm:pt>
    <dgm:pt modelId="{EC256F02-560F-47CC-B82E-80207D6D6AF1}" type="pres">
      <dgm:prSet presAssocID="{1C28AF3F-BBFC-4566-9015-13A60B7BE3A7}" presName="composite" presStyleCnt="0"/>
      <dgm:spPr/>
    </dgm:pt>
    <dgm:pt modelId="{A7122955-FB9B-4EBC-92ED-7EBF53DE3E3E}" type="pres">
      <dgm:prSet presAssocID="{1C28AF3F-BBFC-4566-9015-13A60B7BE3A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D48C5-DE17-4C45-A6C9-60163D1D54C3}" type="pres">
      <dgm:prSet presAssocID="{1C28AF3F-BBFC-4566-9015-13A60B7BE3A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46273E-4E99-4138-A8CF-AF84AC72F707}" srcId="{F3A10FC3-1F0B-4AF0-B1F5-424884E24DF5}" destId="{D04B5F75-DC6B-4434-B246-BFC39D0D2003}" srcOrd="0" destOrd="0" parTransId="{4019B2BA-997F-4095-8D08-CB65C3FF9E74}" sibTransId="{2564F606-2B8D-4F97-B17A-E2F921B39E8B}"/>
    <dgm:cxn modelId="{1BEB2381-A894-49ED-929A-FC31587FF09F}" srcId="{18223E3E-4141-4B32-A055-C71FED84F440}" destId="{979C7695-CAFD-4A7F-84C3-44DB7C12BF94}" srcOrd="0" destOrd="0" parTransId="{23E8D62C-E8E9-470D-A1B7-E80A180C833F}" sibTransId="{BCC2BCBA-1B46-445F-B30F-86BD22B67E8A}"/>
    <dgm:cxn modelId="{BDC49F18-FBFE-4638-9029-15D620D2D76F}" srcId="{1C28AF3F-BBFC-4566-9015-13A60B7BE3A7}" destId="{3607F462-5E88-47DA-A415-8187B0DC2CB4}" srcOrd="0" destOrd="0" parTransId="{045B5EA2-B491-4D03-9657-17761A811420}" sibTransId="{81064D14-27F2-42BD-9EE9-1748E50AB4CB}"/>
    <dgm:cxn modelId="{90443B98-F0CE-4789-AC11-B3F7693EAB26}" srcId="{796E6877-A463-4809-8825-31A80030FFF4}" destId="{F3A10FC3-1F0B-4AF0-B1F5-424884E24DF5}" srcOrd="1" destOrd="0" parTransId="{ACAC4B7B-CA9A-4282-BD50-2D2D97CD6C0E}" sibTransId="{B744F35E-FFE8-4DE8-9FBB-8B9CA1F856A6}"/>
    <dgm:cxn modelId="{BB9A0833-A936-4DFC-96B3-E11FDC8A48E4}" type="presOf" srcId="{979C7695-CAFD-4A7F-84C3-44DB7C12BF94}" destId="{F855EB74-4A8A-4075-ADD3-12033F7D0FAE}" srcOrd="0" destOrd="0" presId="urn:microsoft.com/office/officeart/2005/8/layout/chevron2"/>
    <dgm:cxn modelId="{C1817F0A-EFAD-4B4B-9A51-D375B881B68D}" type="presOf" srcId="{F3A10FC3-1F0B-4AF0-B1F5-424884E24DF5}" destId="{6BC7CBB1-AC30-4665-A7C9-D1EF4AA88CAA}" srcOrd="0" destOrd="0" presId="urn:microsoft.com/office/officeart/2005/8/layout/chevron2"/>
    <dgm:cxn modelId="{AF67DD4C-7E94-4AB6-A92B-BBBD2B152B9E}" type="presOf" srcId="{18223E3E-4141-4B32-A055-C71FED84F440}" destId="{7FF40093-7BBB-48D2-922A-9CFBDDF34780}" srcOrd="0" destOrd="0" presId="urn:microsoft.com/office/officeart/2005/8/layout/chevron2"/>
    <dgm:cxn modelId="{7BB02FE1-BCFA-4492-B38B-7A23B3265AB3}" type="presOf" srcId="{F5B58115-D482-488A-9B93-26CDF7711DA8}" destId="{F7BC3BC5-D691-4CBE-A31B-4763B4B7F564}" srcOrd="0" destOrd="0" presId="urn:microsoft.com/office/officeart/2005/8/layout/chevron2"/>
    <dgm:cxn modelId="{60781F4A-B49E-4583-80E3-4448579F511D}" srcId="{FE9AF7C0-46B7-4DB9-81AE-35838C51F763}" destId="{F5B58115-D482-488A-9B93-26CDF7711DA8}" srcOrd="0" destOrd="0" parTransId="{A98CE49E-CA5E-4142-8FAA-ED2742247DC7}" sibTransId="{8195EABE-E3F8-4C52-A498-A599CF151C42}"/>
    <dgm:cxn modelId="{47228070-0978-49F6-AC2E-9C5C927151C8}" srcId="{796E6877-A463-4809-8825-31A80030FFF4}" destId="{1C28AF3F-BBFC-4566-9015-13A60B7BE3A7}" srcOrd="3" destOrd="0" parTransId="{CCFDE40A-443A-4D4A-806B-29E662FDE47C}" sibTransId="{F87007FA-9477-4CD0-A043-D0BA29659C32}"/>
    <dgm:cxn modelId="{C5012628-14CC-494B-8E7B-8F34F85D34E5}" type="presOf" srcId="{796E6877-A463-4809-8825-31A80030FFF4}" destId="{43733D4C-F306-4255-A0E9-87124184FE0E}" srcOrd="0" destOrd="0" presId="urn:microsoft.com/office/officeart/2005/8/layout/chevron2"/>
    <dgm:cxn modelId="{06FE3D55-5E3D-4254-9695-56E17ACCB6DE}" type="presOf" srcId="{FE9AF7C0-46B7-4DB9-81AE-35838C51F763}" destId="{905C4FF2-2E23-49C9-9007-72D9E5E87291}" srcOrd="0" destOrd="0" presId="urn:microsoft.com/office/officeart/2005/8/layout/chevron2"/>
    <dgm:cxn modelId="{AF6B7E5F-3599-411E-9121-C94D81AFC9AE}" type="presOf" srcId="{D04B5F75-DC6B-4434-B246-BFC39D0D2003}" destId="{4FB2012E-0E41-4428-92E7-A7A7EFCB679D}" srcOrd="0" destOrd="0" presId="urn:microsoft.com/office/officeart/2005/8/layout/chevron2"/>
    <dgm:cxn modelId="{D9B8EFDC-5CEE-4196-90B5-DF007C6AAE39}" type="presOf" srcId="{3607F462-5E88-47DA-A415-8187B0DC2CB4}" destId="{BA8D48C5-DE17-4C45-A6C9-60163D1D54C3}" srcOrd="0" destOrd="0" presId="urn:microsoft.com/office/officeart/2005/8/layout/chevron2"/>
    <dgm:cxn modelId="{F1B489B8-E78F-4194-A368-45D7112EC99A}" srcId="{796E6877-A463-4809-8825-31A80030FFF4}" destId="{FE9AF7C0-46B7-4DB9-81AE-35838C51F763}" srcOrd="2" destOrd="0" parTransId="{5876327A-E775-448D-89D1-0613B27C50B1}" sibTransId="{0AFB1DD9-8904-48DF-87DF-328E95E23573}"/>
    <dgm:cxn modelId="{4E3F7AB3-7148-47CE-A652-C86A0874CC18}" srcId="{796E6877-A463-4809-8825-31A80030FFF4}" destId="{18223E3E-4141-4B32-A055-C71FED84F440}" srcOrd="0" destOrd="0" parTransId="{D5AD575E-2B3A-4ED0-9D73-48C33D2E1428}" sibTransId="{B5B98C63-99EA-485B-A2B1-1C7963D93571}"/>
    <dgm:cxn modelId="{94F37B6C-B95F-43E3-9553-BD1D99BB1DE6}" type="presOf" srcId="{1C28AF3F-BBFC-4566-9015-13A60B7BE3A7}" destId="{A7122955-FB9B-4EBC-92ED-7EBF53DE3E3E}" srcOrd="0" destOrd="0" presId="urn:microsoft.com/office/officeart/2005/8/layout/chevron2"/>
    <dgm:cxn modelId="{6466DE89-CC95-42F8-B5B8-A95E2E9F822D}" type="presParOf" srcId="{43733D4C-F306-4255-A0E9-87124184FE0E}" destId="{744F7687-EECE-496A-A166-CD59046A1147}" srcOrd="0" destOrd="0" presId="urn:microsoft.com/office/officeart/2005/8/layout/chevron2"/>
    <dgm:cxn modelId="{50C8DFA4-09EE-4EF4-8B31-8DD5825E7D47}" type="presParOf" srcId="{744F7687-EECE-496A-A166-CD59046A1147}" destId="{7FF40093-7BBB-48D2-922A-9CFBDDF34780}" srcOrd="0" destOrd="0" presId="urn:microsoft.com/office/officeart/2005/8/layout/chevron2"/>
    <dgm:cxn modelId="{87A89C41-AE44-4485-BA88-2EFE4986720E}" type="presParOf" srcId="{744F7687-EECE-496A-A166-CD59046A1147}" destId="{F855EB74-4A8A-4075-ADD3-12033F7D0FAE}" srcOrd="1" destOrd="0" presId="urn:microsoft.com/office/officeart/2005/8/layout/chevron2"/>
    <dgm:cxn modelId="{E698D6BB-F2E0-4392-AD7B-845BA86AF413}" type="presParOf" srcId="{43733D4C-F306-4255-A0E9-87124184FE0E}" destId="{8AC685A2-90C8-4631-8EF7-F0A48ECD7452}" srcOrd="1" destOrd="0" presId="urn:microsoft.com/office/officeart/2005/8/layout/chevron2"/>
    <dgm:cxn modelId="{17308AC3-F00F-4A5E-9814-EA65D3FE0CB6}" type="presParOf" srcId="{43733D4C-F306-4255-A0E9-87124184FE0E}" destId="{7B7ECBC8-8FFB-4BDD-8DD4-F8AE6A7B14C6}" srcOrd="2" destOrd="0" presId="urn:microsoft.com/office/officeart/2005/8/layout/chevron2"/>
    <dgm:cxn modelId="{7E0564B4-DE6E-4DDD-8909-202924D6AB96}" type="presParOf" srcId="{7B7ECBC8-8FFB-4BDD-8DD4-F8AE6A7B14C6}" destId="{6BC7CBB1-AC30-4665-A7C9-D1EF4AA88CAA}" srcOrd="0" destOrd="0" presId="urn:microsoft.com/office/officeart/2005/8/layout/chevron2"/>
    <dgm:cxn modelId="{3CD26D80-BB54-498A-812D-27CD052F7D2A}" type="presParOf" srcId="{7B7ECBC8-8FFB-4BDD-8DD4-F8AE6A7B14C6}" destId="{4FB2012E-0E41-4428-92E7-A7A7EFCB679D}" srcOrd="1" destOrd="0" presId="urn:microsoft.com/office/officeart/2005/8/layout/chevron2"/>
    <dgm:cxn modelId="{C9F58674-95AD-4124-AED8-CF6272755C2F}" type="presParOf" srcId="{43733D4C-F306-4255-A0E9-87124184FE0E}" destId="{0A2E6FD2-B1B4-4B28-A926-11F767A0464D}" srcOrd="3" destOrd="0" presId="urn:microsoft.com/office/officeart/2005/8/layout/chevron2"/>
    <dgm:cxn modelId="{1D6E2E9D-44A4-410D-9C6D-4E07970E3074}" type="presParOf" srcId="{43733D4C-F306-4255-A0E9-87124184FE0E}" destId="{77DC4E99-2D2B-4A21-AECE-FB588F26063B}" srcOrd="4" destOrd="0" presId="urn:microsoft.com/office/officeart/2005/8/layout/chevron2"/>
    <dgm:cxn modelId="{27ED3B71-E0AA-4680-A2F8-5D5EB19E8742}" type="presParOf" srcId="{77DC4E99-2D2B-4A21-AECE-FB588F26063B}" destId="{905C4FF2-2E23-49C9-9007-72D9E5E87291}" srcOrd="0" destOrd="0" presId="urn:microsoft.com/office/officeart/2005/8/layout/chevron2"/>
    <dgm:cxn modelId="{E7A3B7CB-BC88-499C-AF0E-78E40E790B62}" type="presParOf" srcId="{77DC4E99-2D2B-4A21-AECE-FB588F26063B}" destId="{F7BC3BC5-D691-4CBE-A31B-4763B4B7F564}" srcOrd="1" destOrd="0" presId="urn:microsoft.com/office/officeart/2005/8/layout/chevron2"/>
    <dgm:cxn modelId="{FB299798-D474-4ED5-B671-A943FE2C68E9}" type="presParOf" srcId="{43733D4C-F306-4255-A0E9-87124184FE0E}" destId="{FC6CA2C3-94AA-4A6F-A4BD-791664CCBDC8}" srcOrd="5" destOrd="0" presId="urn:microsoft.com/office/officeart/2005/8/layout/chevron2"/>
    <dgm:cxn modelId="{D8338F1A-799F-4F63-BA21-03F990520F42}" type="presParOf" srcId="{43733D4C-F306-4255-A0E9-87124184FE0E}" destId="{EC256F02-560F-47CC-B82E-80207D6D6AF1}" srcOrd="6" destOrd="0" presId="urn:microsoft.com/office/officeart/2005/8/layout/chevron2"/>
    <dgm:cxn modelId="{79BC7D52-F686-415C-B827-36FABBFBB088}" type="presParOf" srcId="{EC256F02-560F-47CC-B82E-80207D6D6AF1}" destId="{A7122955-FB9B-4EBC-92ED-7EBF53DE3E3E}" srcOrd="0" destOrd="0" presId="urn:microsoft.com/office/officeart/2005/8/layout/chevron2"/>
    <dgm:cxn modelId="{4DA2AADF-BCA9-44C4-80E7-FD18057DAE0E}" type="presParOf" srcId="{EC256F02-560F-47CC-B82E-80207D6D6AF1}" destId="{BA8D48C5-DE17-4C45-A6C9-60163D1D54C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6E6877-A463-4809-8825-31A80030FFF4}" type="doc">
      <dgm:prSet loTypeId="urn:microsoft.com/office/officeart/2005/8/layout/matrix3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223E3E-4141-4B32-A055-C71FED84F440}">
      <dgm:prSet phldrT="[Текст]" custT="1"/>
      <dgm:spPr/>
      <dgm:t>
        <a:bodyPr/>
        <a:lstStyle/>
        <a:p>
          <a:endParaRPr lang="ru-RU" dirty="0" smtClean="0"/>
        </a:p>
        <a:p>
          <a:r>
            <a:rPr lang="en-US" sz="1800" dirty="0" smtClean="0"/>
            <a:t>1</a:t>
          </a:r>
          <a:r>
            <a:rPr lang="ru-RU" sz="1800" dirty="0" smtClean="0"/>
            <a:t>. Оценка действующих шаблонов по субъектам РФ</a:t>
          </a:r>
        </a:p>
        <a:p>
          <a:endParaRPr lang="ru-RU" sz="2400" dirty="0" smtClean="0"/>
        </a:p>
        <a:p>
          <a:endParaRPr lang="ru-RU" dirty="0"/>
        </a:p>
      </dgm:t>
    </dgm:pt>
    <dgm:pt modelId="{B5B98C63-99EA-485B-A2B1-1C7963D93571}" type="sibTrans" cxnId="{4E3F7AB3-7148-47CE-A652-C86A0874CC18}">
      <dgm:prSet/>
      <dgm:spPr/>
      <dgm:t>
        <a:bodyPr/>
        <a:lstStyle/>
        <a:p>
          <a:endParaRPr lang="ru-RU"/>
        </a:p>
      </dgm:t>
    </dgm:pt>
    <dgm:pt modelId="{D5AD575E-2B3A-4ED0-9D73-48C33D2E1428}" type="parTrans" cxnId="{4E3F7AB3-7148-47CE-A652-C86A0874CC18}">
      <dgm:prSet/>
      <dgm:spPr/>
      <dgm:t>
        <a:bodyPr/>
        <a:lstStyle/>
        <a:p>
          <a:endParaRPr lang="ru-RU"/>
        </a:p>
      </dgm:t>
    </dgm:pt>
    <dgm:pt modelId="{1C28AF3F-BBFC-4566-9015-13A60B7BE3A7}">
      <dgm:prSet phldrT="[Текст]"/>
      <dgm:spPr/>
      <dgm:t>
        <a:bodyPr/>
        <a:lstStyle/>
        <a:p>
          <a:r>
            <a:rPr lang="ru-RU" dirty="0" smtClean="0"/>
            <a:t>4. Внедрение унифицированных шаблонов по расчету тарифов по всем субъектам РФ</a:t>
          </a:r>
          <a:endParaRPr lang="ru-RU" dirty="0"/>
        </a:p>
      </dgm:t>
    </dgm:pt>
    <dgm:pt modelId="{F87007FA-9477-4CD0-A043-D0BA29659C32}" type="sibTrans" cxnId="{47228070-0978-49F6-AC2E-9C5C927151C8}">
      <dgm:prSet/>
      <dgm:spPr/>
      <dgm:t>
        <a:bodyPr/>
        <a:lstStyle/>
        <a:p>
          <a:endParaRPr lang="ru-RU"/>
        </a:p>
      </dgm:t>
    </dgm:pt>
    <dgm:pt modelId="{CCFDE40A-443A-4D4A-806B-29E662FDE47C}" type="parTrans" cxnId="{47228070-0978-49F6-AC2E-9C5C927151C8}">
      <dgm:prSet/>
      <dgm:spPr/>
      <dgm:t>
        <a:bodyPr/>
        <a:lstStyle/>
        <a:p>
          <a:endParaRPr lang="ru-RU"/>
        </a:p>
      </dgm:t>
    </dgm:pt>
    <dgm:pt modelId="{979C7695-CAFD-4A7F-84C3-44DB7C12BF94}">
      <dgm:prSet/>
      <dgm:spPr/>
      <dgm:t>
        <a:bodyPr/>
        <a:lstStyle/>
        <a:p>
          <a:r>
            <a:rPr lang="ru-RU" dirty="0" smtClean="0"/>
            <a:t>Сайт регулятора</a:t>
          </a:r>
          <a:endParaRPr lang="ru-RU" dirty="0"/>
        </a:p>
      </dgm:t>
    </dgm:pt>
    <dgm:pt modelId="{23E8D62C-E8E9-470D-A1B7-E80A180C833F}" type="parTrans" cxnId="{1BEB2381-A894-49ED-929A-FC31587FF09F}">
      <dgm:prSet/>
      <dgm:spPr/>
      <dgm:t>
        <a:bodyPr/>
        <a:lstStyle/>
        <a:p>
          <a:endParaRPr lang="ru-RU"/>
        </a:p>
      </dgm:t>
    </dgm:pt>
    <dgm:pt modelId="{BCC2BCBA-1B46-445F-B30F-86BD22B67E8A}" type="sibTrans" cxnId="{1BEB2381-A894-49ED-929A-FC31587FF09F}">
      <dgm:prSet/>
      <dgm:spPr/>
      <dgm:t>
        <a:bodyPr/>
        <a:lstStyle/>
        <a:p>
          <a:endParaRPr lang="ru-RU"/>
        </a:p>
      </dgm:t>
    </dgm:pt>
    <dgm:pt modelId="{BE736CD3-32A6-4791-80A2-A5F865F9ED5A}">
      <dgm:prSet/>
      <dgm:spPr/>
      <dgm:t>
        <a:bodyPr/>
        <a:lstStyle/>
        <a:p>
          <a:r>
            <a:rPr lang="ru-RU" dirty="0" smtClean="0"/>
            <a:t>2. Выбор оптимальных шаблонов и оценка их ФАС России на предмет соответствия Методическим указаниям</a:t>
          </a:r>
          <a:endParaRPr lang="ru-RU" dirty="0"/>
        </a:p>
      </dgm:t>
    </dgm:pt>
    <dgm:pt modelId="{6E54E2FE-FF46-4EA0-85C2-55F071CFCC9D}" type="parTrans" cxnId="{4BF6F26D-99AA-442A-9681-995A776DF0A7}">
      <dgm:prSet/>
      <dgm:spPr/>
      <dgm:t>
        <a:bodyPr/>
        <a:lstStyle/>
        <a:p>
          <a:endParaRPr lang="ru-RU"/>
        </a:p>
      </dgm:t>
    </dgm:pt>
    <dgm:pt modelId="{834279DC-A1E1-4904-A482-CFEA96DAB65D}" type="sibTrans" cxnId="{4BF6F26D-99AA-442A-9681-995A776DF0A7}">
      <dgm:prSet/>
      <dgm:spPr/>
      <dgm:t>
        <a:bodyPr/>
        <a:lstStyle/>
        <a:p>
          <a:endParaRPr lang="ru-RU"/>
        </a:p>
      </dgm:t>
    </dgm:pt>
    <dgm:pt modelId="{FE9AF7C0-46B7-4DB9-81AE-35838C51F763}">
      <dgm:prSet/>
      <dgm:spPr/>
      <dgm:t>
        <a:bodyPr/>
        <a:lstStyle/>
        <a:p>
          <a:r>
            <a:rPr lang="ru-RU" dirty="0" smtClean="0"/>
            <a:t>3. Разработка технических заданий учитывающих интересы всех регуляторов </a:t>
          </a:r>
          <a:endParaRPr lang="ru-RU" dirty="0"/>
        </a:p>
      </dgm:t>
    </dgm:pt>
    <dgm:pt modelId="{5876327A-E775-448D-89D1-0613B27C50B1}" type="parTrans" cxnId="{F1B489B8-E78F-4194-A368-45D7112EC99A}">
      <dgm:prSet/>
      <dgm:spPr/>
      <dgm:t>
        <a:bodyPr/>
        <a:lstStyle/>
        <a:p>
          <a:endParaRPr lang="ru-RU"/>
        </a:p>
      </dgm:t>
    </dgm:pt>
    <dgm:pt modelId="{0AFB1DD9-8904-48DF-87DF-328E95E23573}" type="sibTrans" cxnId="{F1B489B8-E78F-4194-A368-45D7112EC99A}">
      <dgm:prSet/>
      <dgm:spPr/>
      <dgm:t>
        <a:bodyPr/>
        <a:lstStyle/>
        <a:p>
          <a:endParaRPr lang="ru-RU"/>
        </a:p>
      </dgm:t>
    </dgm:pt>
    <dgm:pt modelId="{F5F1FC2B-CB5C-484B-AC28-D78B31166FC2}" type="pres">
      <dgm:prSet presAssocID="{796E6877-A463-4809-8825-31A80030FFF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7B1806-7757-475C-9E5F-AF06EE0328F2}" type="pres">
      <dgm:prSet presAssocID="{796E6877-A463-4809-8825-31A80030FFF4}" presName="diamond" presStyleLbl="bgShp" presStyleIdx="0" presStyleCnt="1" custLinFactNeighborX="-43568" custLinFactNeighborY="785"/>
      <dgm:spPr/>
    </dgm:pt>
    <dgm:pt modelId="{35A81B5A-43FB-4427-BF38-A3C214541E7F}" type="pres">
      <dgm:prSet presAssocID="{796E6877-A463-4809-8825-31A80030FFF4}" presName="quad1" presStyleLbl="node1" presStyleIdx="0" presStyleCnt="4" custLinFactX="-30201" custLinFactNeighborX="-100000" custLinFactNeighborY="-86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521361-58A6-4B44-A684-6A9B58CBB48C}" type="pres">
      <dgm:prSet presAssocID="{796E6877-A463-4809-8825-31A80030FFF4}" presName="quad2" presStyleLbl="node1" presStyleIdx="1" presStyleCnt="4" custScaleX="101574" custLinFactNeighborX="-93226" custLinFactNeighborY="-121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D04DD-03B4-443D-9274-EF4294D2B100}" type="pres">
      <dgm:prSet presAssocID="{796E6877-A463-4809-8825-31A80030FFF4}" presName="quad3" presStyleLbl="node1" presStyleIdx="2" presStyleCnt="4" custLinFactX="-27841" custLinFactNeighborX="-100000" custLinFactNeighborY="39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CDFF0-BC35-4010-8307-C8CD4264AC89}" type="pres">
      <dgm:prSet presAssocID="{796E6877-A463-4809-8825-31A80030FFF4}" presName="quad4" presStyleLbl="node1" presStyleIdx="3" presStyleCnt="4" custLinFactNeighborX="-87719" custLinFactNeighborY="51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228070-0978-49F6-AC2E-9C5C927151C8}" srcId="{796E6877-A463-4809-8825-31A80030FFF4}" destId="{1C28AF3F-BBFC-4566-9015-13A60B7BE3A7}" srcOrd="3" destOrd="0" parTransId="{CCFDE40A-443A-4D4A-806B-29E662FDE47C}" sibTransId="{F87007FA-9477-4CD0-A043-D0BA29659C32}"/>
    <dgm:cxn modelId="{F1B489B8-E78F-4194-A368-45D7112EC99A}" srcId="{796E6877-A463-4809-8825-31A80030FFF4}" destId="{FE9AF7C0-46B7-4DB9-81AE-35838C51F763}" srcOrd="2" destOrd="0" parTransId="{5876327A-E775-448D-89D1-0613B27C50B1}" sibTransId="{0AFB1DD9-8904-48DF-87DF-328E95E23573}"/>
    <dgm:cxn modelId="{DDEC8BF1-A1A1-4FAA-A6EE-DEA4857B343E}" type="presOf" srcId="{796E6877-A463-4809-8825-31A80030FFF4}" destId="{F5F1FC2B-CB5C-484B-AC28-D78B31166FC2}" srcOrd="0" destOrd="0" presId="urn:microsoft.com/office/officeart/2005/8/layout/matrix3"/>
    <dgm:cxn modelId="{4E3F7AB3-7148-47CE-A652-C86A0874CC18}" srcId="{796E6877-A463-4809-8825-31A80030FFF4}" destId="{18223E3E-4141-4B32-A055-C71FED84F440}" srcOrd="0" destOrd="0" parTransId="{D5AD575E-2B3A-4ED0-9D73-48C33D2E1428}" sibTransId="{B5B98C63-99EA-485B-A2B1-1C7963D93571}"/>
    <dgm:cxn modelId="{D1A3D855-EBF1-4F0E-AE7F-B6B35117C879}" type="presOf" srcId="{979C7695-CAFD-4A7F-84C3-44DB7C12BF94}" destId="{35A81B5A-43FB-4427-BF38-A3C214541E7F}" srcOrd="0" destOrd="1" presId="urn:microsoft.com/office/officeart/2005/8/layout/matrix3"/>
    <dgm:cxn modelId="{23E0DD27-2BB2-421B-A1E5-69A6682A2227}" type="presOf" srcId="{BE736CD3-32A6-4791-80A2-A5F865F9ED5A}" destId="{EF521361-58A6-4B44-A684-6A9B58CBB48C}" srcOrd="0" destOrd="0" presId="urn:microsoft.com/office/officeart/2005/8/layout/matrix3"/>
    <dgm:cxn modelId="{1BEB2381-A894-49ED-929A-FC31587FF09F}" srcId="{18223E3E-4141-4B32-A055-C71FED84F440}" destId="{979C7695-CAFD-4A7F-84C3-44DB7C12BF94}" srcOrd="0" destOrd="0" parTransId="{23E8D62C-E8E9-470D-A1B7-E80A180C833F}" sibTransId="{BCC2BCBA-1B46-445F-B30F-86BD22B67E8A}"/>
    <dgm:cxn modelId="{5FC0E609-C9EE-41D5-9391-286881ACFED7}" type="presOf" srcId="{18223E3E-4141-4B32-A055-C71FED84F440}" destId="{35A81B5A-43FB-4427-BF38-A3C214541E7F}" srcOrd="0" destOrd="0" presId="urn:microsoft.com/office/officeart/2005/8/layout/matrix3"/>
    <dgm:cxn modelId="{446F343C-A8A9-4797-B2F1-E4DCF03F4687}" type="presOf" srcId="{FE9AF7C0-46B7-4DB9-81AE-35838C51F763}" destId="{D42D04DD-03B4-443D-9274-EF4294D2B100}" srcOrd="0" destOrd="0" presId="urn:microsoft.com/office/officeart/2005/8/layout/matrix3"/>
    <dgm:cxn modelId="{006B1C28-D175-468F-989F-122803496E86}" type="presOf" srcId="{1C28AF3F-BBFC-4566-9015-13A60B7BE3A7}" destId="{2F4CDFF0-BC35-4010-8307-C8CD4264AC89}" srcOrd="0" destOrd="0" presId="urn:microsoft.com/office/officeart/2005/8/layout/matrix3"/>
    <dgm:cxn modelId="{4BF6F26D-99AA-442A-9681-995A776DF0A7}" srcId="{796E6877-A463-4809-8825-31A80030FFF4}" destId="{BE736CD3-32A6-4791-80A2-A5F865F9ED5A}" srcOrd="1" destOrd="0" parTransId="{6E54E2FE-FF46-4EA0-85C2-55F071CFCC9D}" sibTransId="{834279DC-A1E1-4904-A482-CFEA96DAB65D}"/>
    <dgm:cxn modelId="{3FF9D5BF-8EF6-4145-9FC7-DE4C69E596F1}" type="presParOf" srcId="{F5F1FC2B-CB5C-484B-AC28-D78B31166FC2}" destId="{187B1806-7757-475C-9E5F-AF06EE0328F2}" srcOrd="0" destOrd="0" presId="urn:microsoft.com/office/officeart/2005/8/layout/matrix3"/>
    <dgm:cxn modelId="{B28568FF-F8E5-41EF-9CAC-9C1E7CC253D2}" type="presParOf" srcId="{F5F1FC2B-CB5C-484B-AC28-D78B31166FC2}" destId="{35A81B5A-43FB-4427-BF38-A3C214541E7F}" srcOrd="1" destOrd="0" presId="urn:microsoft.com/office/officeart/2005/8/layout/matrix3"/>
    <dgm:cxn modelId="{52D1C9AD-AA3D-4EDB-83E1-3E787168EE5F}" type="presParOf" srcId="{F5F1FC2B-CB5C-484B-AC28-D78B31166FC2}" destId="{EF521361-58A6-4B44-A684-6A9B58CBB48C}" srcOrd="2" destOrd="0" presId="urn:microsoft.com/office/officeart/2005/8/layout/matrix3"/>
    <dgm:cxn modelId="{BE1EF65F-95CC-43EA-9D54-4EB2386AF414}" type="presParOf" srcId="{F5F1FC2B-CB5C-484B-AC28-D78B31166FC2}" destId="{D42D04DD-03B4-443D-9274-EF4294D2B100}" srcOrd="3" destOrd="0" presId="urn:microsoft.com/office/officeart/2005/8/layout/matrix3"/>
    <dgm:cxn modelId="{3DAF8798-CFE7-44DC-B7B0-4C1040AF0871}" type="presParOf" srcId="{F5F1FC2B-CB5C-484B-AC28-D78B31166FC2}" destId="{2F4CDFF0-BC35-4010-8307-C8CD4264AC8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DC18D-3C27-4517-9C14-D8519DD47D7E}">
      <dsp:nvSpPr>
        <dsp:cNvPr id="0" name=""/>
        <dsp:cNvSpPr/>
      </dsp:nvSpPr>
      <dsp:spPr>
        <a:xfrm>
          <a:off x="845799" y="1219"/>
          <a:ext cx="8640006" cy="1033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 smtClean="0"/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Законодательство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896250" y="51670"/>
        <a:ext cx="8539104" cy="932598"/>
      </dsp:txXfrm>
    </dsp:sp>
    <dsp:sp modelId="{88E31C57-6969-4239-A7BE-14CE180BA75C}">
      <dsp:nvSpPr>
        <dsp:cNvPr id="0" name=""/>
        <dsp:cNvSpPr/>
      </dsp:nvSpPr>
      <dsp:spPr>
        <a:xfrm>
          <a:off x="845799" y="1088021"/>
          <a:ext cx="8640006" cy="10254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Цифровая </a:t>
          </a:r>
          <a:r>
            <a:rPr lang="ru-RU" sz="2800" kern="1200" dirty="0" smtClean="0"/>
            <a:t>методика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895859" y="1138081"/>
        <a:ext cx="8539886" cy="925363"/>
      </dsp:txXfrm>
    </dsp:sp>
    <dsp:sp modelId="{78DAEA3C-7D98-468E-98B2-AC800F2B1855}">
      <dsp:nvSpPr>
        <dsp:cNvPr id="0" name=""/>
        <dsp:cNvSpPr/>
      </dsp:nvSpPr>
      <dsp:spPr>
        <a:xfrm>
          <a:off x="845799" y="2166806"/>
          <a:ext cx="8640006" cy="9787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Интеграция с другими информационными системами</a:t>
          </a:r>
          <a:endParaRPr lang="ru-RU" sz="2800" kern="1200" dirty="0"/>
        </a:p>
      </dsp:txBody>
      <dsp:txXfrm>
        <a:off x="893575" y="2214582"/>
        <a:ext cx="8544454" cy="883154"/>
      </dsp:txXfrm>
    </dsp:sp>
    <dsp:sp modelId="{03FA72AE-CF16-49A2-A888-DA937D5DEA9B}">
      <dsp:nvSpPr>
        <dsp:cNvPr id="0" name=""/>
        <dsp:cNvSpPr/>
      </dsp:nvSpPr>
      <dsp:spPr>
        <a:xfrm>
          <a:off x="845799" y="3198814"/>
          <a:ext cx="8640006" cy="9597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Контрольная деятельность(бесконтактная проверка)</a:t>
          </a:r>
          <a:endParaRPr lang="ru-RU" sz="2700" kern="1200" dirty="0"/>
        </a:p>
      </dsp:txBody>
      <dsp:txXfrm>
        <a:off x="892651" y="3245666"/>
        <a:ext cx="8546302" cy="866059"/>
      </dsp:txXfrm>
    </dsp:sp>
    <dsp:sp modelId="{F62DB616-C3EF-433B-A6B8-6E917B7CF2ED}">
      <dsp:nvSpPr>
        <dsp:cNvPr id="0" name=""/>
        <dsp:cNvSpPr/>
      </dsp:nvSpPr>
      <dsp:spPr>
        <a:xfrm>
          <a:off x="845799" y="4211878"/>
          <a:ext cx="8641122" cy="9360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Визуализация данных</a:t>
          </a:r>
          <a:endParaRPr lang="ru-RU" sz="2700" kern="1200" dirty="0"/>
        </a:p>
      </dsp:txBody>
      <dsp:txXfrm>
        <a:off x="891491" y="4257570"/>
        <a:ext cx="8549738" cy="8446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40093-7BBB-48D2-922A-9CFBDDF34780}">
      <dsp:nvSpPr>
        <dsp:cNvPr id="0" name=""/>
        <dsp:cNvSpPr/>
      </dsp:nvSpPr>
      <dsp:spPr>
        <a:xfrm rot="5400000">
          <a:off x="-459689" y="465390"/>
          <a:ext cx="3064594" cy="21452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 smtClean="0"/>
        </a:p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-5400000">
        <a:off x="0" y="1078309"/>
        <a:ext cx="2145216" cy="919378"/>
      </dsp:txXfrm>
    </dsp:sp>
    <dsp:sp modelId="{F855EB74-4A8A-4075-ADD3-12033F7D0FAE}">
      <dsp:nvSpPr>
        <dsp:cNvPr id="0" name=""/>
        <dsp:cNvSpPr/>
      </dsp:nvSpPr>
      <dsp:spPr>
        <a:xfrm rot="5400000">
          <a:off x="5458582" y="-3307664"/>
          <a:ext cx="1993033" cy="86197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Изменение федеральных НПА в части предоставления регулируемыми организациями информации в цифровом виде за электронной подписью</a:t>
          </a:r>
          <a:endParaRPr lang="ru-RU" sz="2400" kern="1200" dirty="0"/>
        </a:p>
      </dsp:txBody>
      <dsp:txXfrm rot="-5400000">
        <a:off x="2145216" y="102994"/>
        <a:ext cx="8522474" cy="1798449"/>
      </dsp:txXfrm>
    </dsp:sp>
    <dsp:sp modelId="{A7122955-FB9B-4EBC-92ED-7EBF53DE3E3E}">
      <dsp:nvSpPr>
        <dsp:cNvPr id="0" name=""/>
        <dsp:cNvSpPr/>
      </dsp:nvSpPr>
      <dsp:spPr>
        <a:xfrm rot="5400000">
          <a:off x="-459689" y="3249864"/>
          <a:ext cx="3064594" cy="21452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0" kern="1200" dirty="0"/>
        </a:p>
      </dsp:txBody>
      <dsp:txXfrm rot="-5400000">
        <a:off x="0" y="3862783"/>
        <a:ext cx="2145216" cy="919378"/>
      </dsp:txXfrm>
    </dsp:sp>
    <dsp:sp modelId="{BA8D48C5-DE17-4C45-A6C9-60163D1D54C3}">
      <dsp:nvSpPr>
        <dsp:cNvPr id="0" name=""/>
        <dsp:cNvSpPr/>
      </dsp:nvSpPr>
      <dsp:spPr>
        <a:xfrm rot="5400000">
          <a:off x="5459106" y="-523715"/>
          <a:ext cx="1991986" cy="86197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Принятие федерального НПА, регламентирующего использование унифицированных шаблонов по расчету тарифов в соответствие с методическими указаниями</a:t>
          </a:r>
          <a:endParaRPr lang="ru-RU" sz="2400" kern="1200" dirty="0"/>
        </a:p>
      </dsp:txBody>
      <dsp:txXfrm rot="-5400000">
        <a:off x="2145217" y="2887415"/>
        <a:ext cx="8522525" cy="17975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40093-7BBB-48D2-922A-9CFBDDF34780}">
      <dsp:nvSpPr>
        <dsp:cNvPr id="0" name=""/>
        <dsp:cNvSpPr/>
      </dsp:nvSpPr>
      <dsp:spPr>
        <a:xfrm rot="5400000">
          <a:off x="-235419" y="241918"/>
          <a:ext cx="1569461" cy="10986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-5400000">
        <a:off x="1" y="555809"/>
        <a:ext cx="1098622" cy="470839"/>
      </dsp:txXfrm>
    </dsp:sp>
    <dsp:sp modelId="{F855EB74-4A8A-4075-ADD3-12033F7D0FAE}">
      <dsp:nvSpPr>
        <dsp:cNvPr id="0" name=""/>
        <dsp:cNvSpPr/>
      </dsp:nvSpPr>
      <dsp:spPr>
        <a:xfrm rot="5400000">
          <a:off x="5421459" y="-4316337"/>
          <a:ext cx="1020686" cy="96663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Шаблоны (разделение на технологическую и финансовую часть), внедрение унифицированных форм для подготовки приказов по производственным программам, увязка с реестром организаций</a:t>
          </a:r>
          <a:endParaRPr lang="ru-RU" sz="2400" kern="1200" dirty="0"/>
        </a:p>
      </dsp:txBody>
      <dsp:txXfrm rot="-5400000">
        <a:off x="1098622" y="56326"/>
        <a:ext cx="9616534" cy="921034"/>
      </dsp:txXfrm>
    </dsp:sp>
    <dsp:sp modelId="{A7122955-FB9B-4EBC-92ED-7EBF53DE3E3E}">
      <dsp:nvSpPr>
        <dsp:cNvPr id="0" name=""/>
        <dsp:cNvSpPr/>
      </dsp:nvSpPr>
      <dsp:spPr>
        <a:xfrm rot="5400000">
          <a:off x="-235419" y="1667922"/>
          <a:ext cx="1569461" cy="10986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1" y="1981813"/>
        <a:ext cx="1098622" cy="470839"/>
      </dsp:txXfrm>
    </dsp:sp>
    <dsp:sp modelId="{BA8D48C5-DE17-4C45-A6C9-60163D1D54C3}">
      <dsp:nvSpPr>
        <dsp:cNvPr id="0" name=""/>
        <dsp:cNvSpPr/>
      </dsp:nvSpPr>
      <dsp:spPr>
        <a:xfrm rot="5400000">
          <a:off x="5421728" y="-2890602"/>
          <a:ext cx="1020149" cy="96663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Сопоставление отчетных данных организации (бухгалтерская отчетность, отчетные калькуляции) с шаблонами с возможностью </a:t>
          </a:r>
          <a:r>
            <a:rPr lang="ru-RU" sz="2400" kern="1200" dirty="0" err="1" smtClean="0"/>
            <a:t>предзаполнения</a:t>
          </a:r>
          <a:r>
            <a:rPr lang="ru-RU" sz="2400" kern="1200" dirty="0" smtClean="0"/>
            <a:t> шаблонов в части базового периода</a:t>
          </a:r>
          <a:endParaRPr lang="ru-RU" sz="2400" kern="1200" dirty="0"/>
        </a:p>
      </dsp:txBody>
      <dsp:txXfrm rot="-5400000">
        <a:off x="1098623" y="1482303"/>
        <a:ext cx="9616560" cy="920549"/>
      </dsp:txXfrm>
    </dsp:sp>
    <dsp:sp modelId="{C72C6951-CA4F-41ED-922E-022E98047778}">
      <dsp:nvSpPr>
        <dsp:cNvPr id="0" name=""/>
        <dsp:cNvSpPr/>
      </dsp:nvSpPr>
      <dsp:spPr>
        <a:xfrm rot="5400000">
          <a:off x="-235419" y="3093925"/>
          <a:ext cx="1569461" cy="10986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1" y="3407816"/>
        <a:ext cx="1098622" cy="470839"/>
      </dsp:txXfrm>
    </dsp:sp>
    <dsp:sp modelId="{D4D8ADDA-3D65-4086-A80A-E699369F3AE3}">
      <dsp:nvSpPr>
        <dsp:cNvPr id="0" name=""/>
        <dsp:cNvSpPr/>
      </dsp:nvSpPr>
      <dsp:spPr>
        <a:xfrm rot="5400000">
          <a:off x="5421728" y="-1464598"/>
          <a:ext cx="1020149" cy="96663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Создание сводных шаблонов с возможностью выгрузки аналитической информации и построения аналитических отчетов</a:t>
          </a:r>
          <a:endParaRPr lang="ru-RU" sz="2400" kern="1200" dirty="0"/>
        </a:p>
      </dsp:txBody>
      <dsp:txXfrm rot="-5400000">
        <a:off x="1098623" y="2908307"/>
        <a:ext cx="9616560" cy="920549"/>
      </dsp:txXfrm>
    </dsp:sp>
    <dsp:sp modelId="{6367B5C1-E72F-4C7B-9B50-42703606049A}">
      <dsp:nvSpPr>
        <dsp:cNvPr id="0" name=""/>
        <dsp:cNvSpPr/>
      </dsp:nvSpPr>
      <dsp:spPr>
        <a:xfrm rot="5400000">
          <a:off x="-235419" y="4519929"/>
          <a:ext cx="1569461" cy="10986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-5400000">
        <a:off x="1" y="4833820"/>
        <a:ext cx="1098622" cy="470839"/>
      </dsp:txXfrm>
    </dsp:sp>
    <dsp:sp modelId="{B4D1EBAB-63E9-40EA-AB1F-639454F7DEF2}">
      <dsp:nvSpPr>
        <dsp:cNvPr id="0" name=""/>
        <dsp:cNvSpPr/>
      </dsp:nvSpPr>
      <dsp:spPr>
        <a:xfrm rot="5400000">
          <a:off x="5421728" y="-38594"/>
          <a:ext cx="1020149" cy="96663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Размещение и прием регулятором заполненных шаблонов в региональной ЕИАС при помощи электронной цифровой подписи</a:t>
          </a:r>
          <a:endParaRPr lang="ru-RU" sz="2400" kern="1200" dirty="0"/>
        </a:p>
      </dsp:txBody>
      <dsp:txXfrm rot="-5400000">
        <a:off x="1098623" y="4334311"/>
        <a:ext cx="9616560" cy="9205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40093-7BBB-48D2-922A-9CFBDDF34780}">
      <dsp:nvSpPr>
        <dsp:cNvPr id="0" name=""/>
        <dsp:cNvSpPr/>
      </dsp:nvSpPr>
      <dsp:spPr>
        <a:xfrm rot="5400000">
          <a:off x="-289435" y="295165"/>
          <a:ext cx="1929572" cy="13507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 smtClean="0"/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-5400000">
        <a:off x="1" y="681079"/>
        <a:ext cx="1350700" cy="578872"/>
      </dsp:txXfrm>
    </dsp:sp>
    <dsp:sp modelId="{F855EB74-4A8A-4075-ADD3-12033F7D0FAE}">
      <dsp:nvSpPr>
        <dsp:cNvPr id="0" name=""/>
        <dsp:cNvSpPr/>
      </dsp:nvSpPr>
      <dsp:spPr>
        <a:xfrm rot="5400000">
          <a:off x="5251677" y="-3895247"/>
          <a:ext cx="1254881" cy="9056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Сопоставление данных с ФГИС ЕИАС в части поиска организаций аналогов по регулируемых организациям субъектов РФ</a:t>
          </a:r>
          <a:endParaRPr lang="ru-RU" sz="2600" kern="1200" dirty="0"/>
        </a:p>
      </dsp:txBody>
      <dsp:txXfrm rot="-5400000">
        <a:off x="1350701" y="66987"/>
        <a:ext cx="8995576" cy="1132365"/>
      </dsp:txXfrm>
    </dsp:sp>
    <dsp:sp modelId="{A7122955-FB9B-4EBC-92ED-7EBF53DE3E3E}">
      <dsp:nvSpPr>
        <dsp:cNvPr id="0" name=""/>
        <dsp:cNvSpPr/>
      </dsp:nvSpPr>
      <dsp:spPr>
        <a:xfrm rot="5400000">
          <a:off x="-289435" y="2033983"/>
          <a:ext cx="1929572" cy="13507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800" kern="1200" dirty="0"/>
        </a:p>
      </dsp:txBody>
      <dsp:txXfrm rot="-5400000">
        <a:off x="1" y="2419897"/>
        <a:ext cx="1350700" cy="578872"/>
      </dsp:txXfrm>
    </dsp:sp>
    <dsp:sp modelId="{BA8D48C5-DE17-4C45-A6C9-60163D1D54C3}">
      <dsp:nvSpPr>
        <dsp:cNvPr id="0" name=""/>
        <dsp:cNvSpPr/>
      </dsp:nvSpPr>
      <dsp:spPr>
        <a:xfrm rot="5400000">
          <a:off x="5252006" y="-2156758"/>
          <a:ext cx="1254221" cy="9056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Интеграция с региональными системами (ГИС МЖФ, налоговая служба, статистика, </a:t>
          </a:r>
          <a:r>
            <a:rPr lang="ru-RU" sz="2600" kern="1200" dirty="0" err="1" smtClean="0"/>
            <a:t>билинг</a:t>
          </a:r>
          <a:r>
            <a:rPr lang="ru-RU" sz="2600" kern="1200" dirty="0" smtClean="0"/>
            <a:t> и другие)</a:t>
          </a:r>
          <a:endParaRPr lang="ru-RU" sz="2600" kern="1200" dirty="0"/>
        </a:p>
      </dsp:txBody>
      <dsp:txXfrm rot="-5400000">
        <a:off x="1350700" y="1805774"/>
        <a:ext cx="8995608" cy="1131769"/>
      </dsp:txXfrm>
    </dsp:sp>
    <dsp:sp modelId="{1C092138-E6F8-44B4-845F-6E2D570A4F5E}">
      <dsp:nvSpPr>
        <dsp:cNvPr id="0" name=""/>
        <dsp:cNvSpPr/>
      </dsp:nvSpPr>
      <dsp:spPr>
        <a:xfrm rot="5400000">
          <a:off x="-289435" y="3772801"/>
          <a:ext cx="1929572" cy="13507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800" kern="1200"/>
        </a:p>
      </dsp:txBody>
      <dsp:txXfrm rot="-5400000">
        <a:off x="1" y="4158715"/>
        <a:ext cx="1350700" cy="578872"/>
      </dsp:txXfrm>
    </dsp:sp>
    <dsp:sp modelId="{EA829B2F-93D7-446A-BCC2-875CEE8133B9}">
      <dsp:nvSpPr>
        <dsp:cNvPr id="0" name=""/>
        <dsp:cNvSpPr/>
      </dsp:nvSpPr>
      <dsp:spPr>
        <a:xfrm rot="5400000">
          <a:off x="5252006" y="-417940"/>
          <a:ext cx="1254221" cy="9056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err="1" smtClean="0"/>
            <a:t>Предзаполнение</a:t>
          </a:r>
          <a:r>
            <a:rPr lang="ru-RU" sz="2600" kern="1200" dirty="0" smtClean="0"/>
            <a:t> шаблонов, предусмотренных ФГИС ЕИАС (утвержденные и фактические показатели, плата граждан)</a:t>
          </a:r>
          <a:endParaRPr lang="ru-RU" sz="2600" kern="1200" dirty="0"/>
        </a:p>
      </dsp:txBody>
      <dsp:txXfrm rot="-5400000">
        <a:off x="1350700" y="3544592"/>
        <a:ext cx="8995608" cy="11317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40093-7BBB-48D2-922A-9CFBDDF34780}">
      <dsp:nvSpPr>
        <dsp:cNvPr id="0" name=""/>
        <dsp:cNvSpPr/>
      </dsp:nvSpPr>
      <dsp:spPr>
        <a:xfrm rot="5400000">
          <a:off x="-289435" y="295165"/>
          <a:ext cx="1929572" cy="13507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 smtClean="0"/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-5400000">
        <a:off x="1" y="681079"/>
        <a:ext cx="1350700" cy="578872"/>
      </dsp:txXfrm>
    </dsp:sp>
    <dsp:sp modelId="{F855EB74-4A8A-4075-ADD3-12033F7D0FAE}">
      <dsp:nvSpPr>
        <dsp:cNvPr id="0" name=""/>
        <dsp:cNvSpPr/>
      </dsp:nvSpPr>
      <dsp:spPr>
        <a:xfrm rot="5400000">
          <a:off x="5251677" y="-3895247"/>
          <a:ext cx="1254881" cy="9056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Контроль за стандартами раскрытия информации (осуществление контроля без взаимодействия с регулируемыми организациями)</a:t>
          </a:r>
          <a:endParaRPr lang="ru-RU" sz="1900" kern="1200" dirty="0"/>
        </a:p>
      </dsp:txBody>
      <dsp:txXfrm rot="-5400000">
        <a:off x="1350701" y="66987"/>
        <a:ext cx="8995576" cy="1132365"/>
      </dsp:txXfrm>
    </dsp:sp>
    <dsp:sp modelId="{0D005C92-255F-4EA4-BD1D-73F9B054FB05}">
      <dsp:nvSpPr>
        <dsp:cNvPr id="0" name=""/>
        <dsp:cNvSpPr/>
      </dsp:nvSpPr>
      <dsp:spPr>
        <a:xfrm rot="5400000">
          <a:off x="-289435" y="2033983"/>
          <a:ext cx="1929572" cy="13507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800" kern="1200" dirty="0"/>
        </a:p>
      </dsp:txBody>
      <dsp:txXfrm rot="-5400000">
        <a:off x="1" y="2419897"/>
        <a:ext cx="1350700" cy="578872"/>
      </dsp:txXfrm>
    </dsp:sp>
    <dsp:sp modelId="{FE55E571-05B7-4A79-9943-37D57BDEEA2E}">
      <dsp:nvSpPr>
        <dsp:cNvPr id="0" name=""/>
        <dsp:cNvSpPr/>
      </dsp:nvSpPr>
      <dsp:spPr>
        <a:xfrm rot="5400000">
          <a:off x="5252006" y="-2133304"/>
          <a:ext cx="1254221" cy="9056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Перекрестные проверки представленной в рамках тарифных дел информации,  в </a:t>
          </a:r>
          <a:r>
            <a:rPr lang="ru-RU" sz="1900" kern="1200" dirty="0" err="1" smtClean="0"/>
            <a:t>т.ч</a:t>
          </a:r>
          <a:r>
            <a:rPr lang="ru-RU" sz="1900" kern="1200" dirty="0" smtClean="0"/>
            <a:t>. анализ данных из открытых источников о регулируемых организациях, позволяющих сформировать протокол нарушений 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 rot="-5400000">
        <a:off x="1350700" y="1829228"/>
        <a:ext cx="8995608" cy="1131769"/>
      </dsp:txXfrm>
    </dsp:sp>
    <dsp:sp modelId="{A7122955-FB9B-4EBC-92ED-7EBF53DE3E3E}">
      <dsp:nvSpPr>
        <dsp:cNvPr id="0" name=""/>
        <dsp:cNvSpPr/>
      </dsp:nvSpPr>
      <dsp:spPr>
        <a:xfrm rot="5400000">
          <a:off x="-289435" y="3772801"/>
          <a:ext cx="1929572" cy="13507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800" kern="1200" dirty="0"/>
        </a:p>
      </dsp:txBody>
      <dsp:txXfrm rot="-5400000">
        <a:off x="1" y="4158715"/>
        <a:ext cx="1350700" cy="578872"/>
      </dsp:txXfrm>
    </dsp:sp>
    <dsp:sp modelId="{BA8D48C5-DE17-4C45-A6C9-60163D1D54C3}">
      <dsp:nvSpPr>
        <dsp:cNvPr id="0" name=""/>
        <dsp:cNvSpPr/>
      </dsp:nvSpPr>
      <dsp:spPr>
        <a:xfrm rot="5400000">
          <a:off x="5252006" y="-417940"/>
          <a:ext cx="1254221" cy="9056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Контроль платы граждан за КУ (возможность автоматически просчитывать варианты при предоставлении заявлений от регулируемых организаций с оценкой влияния на индекс в среднем по РТ)</a:t>
          </a:r>
          <a:endParaRPr lang="ru-RU" sz="1900" kern="1200" dirty="0"/>
        </a:p>
      </dsp:txBody>
      <dsp:txXfrm rot="-5400000">
        <a:off x="1350700" y="3544592"/>
        <a:ext cx="8995608" cy="11317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40093-7BBB-48D2-922A-9CFBDDF34780}">
      <dsp:nvSpPr>
        <dsp:cNvPr id="0" name=""/>
        <dsp:cNvSpPr/>
      </dsp:nvSpPr>
      <dsp:spPr>
        <a:xfrm rot="5400000">
          <a:off x="-219257" y="221911"/>
          <a:ext cx="1461717" cy="10232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-5400000">
        <a:off x="2" y="514254"/>
        <a:ext cx="1023201" cy="438516"/>
      </dsp:txXfrm>
    </dsp:sp>
    <dsp:sp modelId="{F855EB74-4A8A-4075-ADD3-12033F7D0FAE}">
      <dsp:nvSpPr>
        <dsp:cNvPr id="0" name=""/>
        <dsp:cNvSpPr/>
      </dsp:nvSpPr>
      <dsp:spPr>
        <a:xfrm rot="5400000">
          <a:off x="5240060" y="-4214205"/>
          <a:ext cx="950615" cy="93843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Сайт регулятора</a:t>
          </a:r>
          <a:endParaRPr lang="ru-RU" sz="2300" kern="1200" dirty="0"/>
        </a:p>
      </dsp:txBody>
      <dsp:txXfrm rot="-5400000">
        <a:off x="1023202" y="49058"/>
        <a:ext cx="9337928" cy="857805"/>
      </dsp:txXfrm>
    </dsp:sp>
    <dsp:sp modelId="{6BC7CBB1-AC30-4665-A7C9-D1EF4AA88CAA}">
      <dsp:nvSpPr>
        <dsp:cNvPr id="0" name=""/>
        <dsp:cNvSpPr/>
      </dsp:nvSpPr>
      <dsp:spPr>
        <a:xfrm rot="5400000">
          <a:off x="-219257" y="1539125"/>
          <a:ext cx="1461717" cy="10232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-5400000">
        <a:off x="2" y="1831468"/>
        <a:ext cx="1023201" cy="438516"/>
      </dsp:txXfrm>
    </dsp:sp>
    <dsp:sp modelId="{4FB2012E-0E41-4428-92E7-A7A7EFCB679D}">
      <dsp:nvSpPr>
        <dsp:cNvPr id="0" name=""/>
        <dsp:cNvSpPr/>
      </dsp:nvSpPr>
      <dsp:spPr>
        <a:xfrm rot="5400000">
          <a:off x="5240310" y="-2897240"/>
          <a:ext cx="950116" cy="93843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solidFill>
                <a:schemeClr val="tx1"/>
              </a:solidFill>
            </a:rPr>
            <a:t>Конструктор отчётов по построению аналитических отчётов, диаграмм графиков по услуги и по субъектам Российской Федерации</a:t>
          </a:r>
          <a:endParaRPr lang="ru-RU" sz="2300" kern="1200" dirty="0">
            <a:solidFill>
              <a:schemeClr val="tx1"/>
            </a:solidFill>
          </a:endParaRPr>
        </a:p>
      </dsp:txBody>
      <dsp:txXfrm rot="-5400000">
        <a:off x="1023202" y="1366249"/>
        <a:ext cx="9337952" cy="857354"/>
      </dsp:txXfrm>
    </dsp:sp>
    <dsp:sp modelId="{905C4FF2-2E23-49C9-9007-72D9E5E87291}">
      <dsp:nvSpPr>
        <dsp:cNvPr id="0" name=""/>
        <dsp:cNvSpPr/>
      </dsp:nvSpPr>
      <dsp:spPr>
        <a:xfrm rot="5400000">
          <a:off x="-219257" y="2856339"/>
          <a:ext cx="1461717" cy="10232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-5400000">
        <a:off x="2" y="3148682"/>
        <a:ext cx="1023201" cy="438516"/>
      </dsp:txXfrm>
    </dsp:sp>
    <dsp:sp modelId="{F7BC3BC5-D691-4CBE-A31B-4763B4B7F564}">
      <dsp:nvSpPr>
        <dsp:cNvPr id="0" name=""/>
        <dsp:cNvSpPr/>
      </dsp:nvSpPr>
      <dsp:spPr>
        <a:xfrm rot="5400000">
          <a:off x="5240310" y="-1580026"/>
          <a:ext cx="950116" cy="93843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ГИС ЖКХ, Открытый Татарстан</a:t>
          </a:r>
          <a:endParaRPr lang="ru-RU" sz="2300" kern="1200" dirty="0"/>
        </a:p>
      </dsp:txBody>
      <dsp:txXfrm rot="-5400000">
        <a:off x="1023202" y="2683463"/>
        <a:ext cx="9337952" cy="857354"/>
      </dsp:txXfrm>
    </dsp:sp>
    <dsp:sp modelId="{A7122955-FB9B-4EBC-92ED-7EBF53DE3E3E}">
      <dsp:nvSpPr>
        <dsp:cNvPr id="0" name=""/>
        <dsp:cNvSpPr/>
      </dsp:nvSpPr>
      <dsp:spPr>
        <a:xfrm rot="5400000">
          <a:off x="-219257" y="4173553"/>
          <a:ext cx="1461717" cy="10232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-5400000">
        <a:off x="2" y="4465896"/>
        <a:ext cx="1023201" cy="438516"/>
      </dsp:txXfrm>
    </dsp:sp>
    <dsp:sp modelId="{BA8D48C5-DE17-4C45-A6C9-60163D1D54C3}">
      <dsp:nvSpPr>
        <dsp:cNvPr id="0" name=""/>
        <dsp:cNvSpPr/>
      </dsp:nvSpPr>
      <dsp:spPr>
        <a:xfrm rot="5400000">
          <a:off x="5240310" y="-262812"/>
          <a:ext cx="950116" cy="93843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База принятых тарифных решений</a:t>
          </a:r>
          <a:endParaRPr lang="ru-RU" sz="2300" kern="1200" dirty="0"/>
        </a:p>
      </dsp:txBody>
      <dsp:txXfrm rot="-5400000">
        <a:off x="1023202" y="4000677"/>
        <a:ext cx="9337952" cy="8573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B1806-7757-475C-9E5F-AF06EE0328F2}">
      <dsp:nvSpPr>
        <dsp:cNvPr id="0" name=""/>
        <dsp:cNvSpPr/>
      </dsp:nvSpPr>
      <dsp:spPr>
        <a:xfrm>
          <a:off x="133629" y="0"/>
          <a:ext cx="5418667" cy="541866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81B5A-43FB-4427-BF38-A3C214541E7F}">
      <dsp:nvSpPr>
        <dsp:cNvPr id="0" name=""/>
        <dsp:cNvSpPr/>
      </dsp:nvSpPr>
      <dsp:spPr>
        <a:xfrm>
          <a:off x="257695" y="331890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 smtClean="0"/>
        </a:p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</a:t>
          </a:r>
          <a:r>
            <a:rPr lang="ru-RU" sz="1800" kern="1200" dirty="0" smtClean="0"/>
            <a:t>. Оценка действующих шаблонов по субъектам РФ</a:t>
          </a:r>
        </a:p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Сайт регулятора</a:t>
          </a:r>
          <a:endParaRPr lang="ru-RU" sz="3600" kern="1200" dirty="0"/>
        </a:p>
      </dsp:txBody>
      <dsp:txXfrm>
        <a:off x="360857" y="435052"/>
        <a:ext cx="1906956" cy="1906956"/>
      </dsp:txXfrm>
    </dsp:sp>
    <dsp:sp modelId="{EF521361-58A6-4B44-A684-6A9B58CBB48C}">
      <dsp:nvSpPr>
        <dsp:cNvPr id="0" name=""/>
        <dsp:cNvSpPr/>
      </dsp:nvSpPr>
      <dsp:spPr>
        <a:xfrm>
          <a:off x="3298289" y="257079"/>
          <a:ext cx="2146543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2. Выбор оптимальных шаблонов и оценка их ФАС России на предмет соответствия Методическим указаниям</a:t>
          </a:r>
          <a:endParaRPr lang="ru-RU" sz="1500" kern="1200" dirty="0"/>
        </a:p>
      </dsp:txBody>
      <dsp:txXfrm>
        <a:off x="3401451" y="360241"/>
        <a:ext cx="1940219" cy="1906956"/>
      </dsp:txXfrm>
    </dsp:sp>
    <dsp:sp modelId="{D42D04DD-03B4-443D-9274-EF4294D2B100}">
      <dsp:nvSpPr>
        <dsp:cNvPr id="0" name=""/>
        <dsp:cNvSpPr/>
      </dsp:nvSpPr>
      <dsp:spPr>
        <a:xfrm>
          <a:off x="307568" y="2873749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3. Разработка технических заданий учитывающих интересы всех регуляторов </a:t>
          </a:r>
          <a:endParaRPr lang="ru-RU" sz="1500" kern="1200" dirty="0"/>
        </a:p>
      </dsp:txBody>
      <dsp:txXfrm>
        <a:off x="410730" y="2976911"/>
        <a:ext cx="1906956" cy="1906956"/>
      </dsp:txXfrm>
    </dsp:sp>
    <dsp:sp modelId="{2F4CDFF0-BC35-4010-8307-C8CD4264AC89}">
      <dsp:nvSpPr>
        <dsp:cNvPr id="0" name=""/>
        <dsp:cNvSpPr/>
      </dsp:nvSpPr>
      <dsp:spPr>
        <a:xfrm>
          <a:off x="3431299" y="2898686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4. Внедрение унифицированных шаблонов по расчету тарифов по всем субъектам РФ</a:t>
          </a:r>
          <a:endParaRPr lang="ru-RU" sz="1500" kern="1200" dirty="0"/>
        </a:p>
      </dsp:txBody>
      <dsp:txXfrm>
        <a:off x="3534461" y="3001848"/>
        <a:ext cx="1906956" cy="1906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643D9EFA-EDF4-4021-9FB0-76DEC7F39129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DEAC1452-BD9C-48F6-A5A0-EC99E6BA1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1452-BD9C-48F6-A5A0-EC99E6BA1B4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41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1EE85-D297-4F85-B39A-9035EBF4E00E}" type="datetime1">
              <a:rPr lang="ru-RU" smtClean="0"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25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28ED-9DF1-496D-A6DC-23B7C87A20E8}" type="datetime1">
              <a:rPr lang="ru-RU" smtClean="0"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8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0085-A6DD-4C42-8B67-ADA9D99BA144}" type="datetime1">
              <a:rPr lang="ru-RU" smtClean="0"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49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0C7D-9A33-49E2-9337-EEF1F0C64158}" type="datetime1">
              <a:rPr lang="ru-RU" smtClean="0"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4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2D3D-F8B0-465B-9BC6-E26785419255}" type="datetime1">
              <a:rPr lang="ru-RU" smtClean="0"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7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8EEB-4119-49F7-95F8-02BD9B19968B}" type="datetime1">
              <a:rPr lang="ru-RU" smtClean="0"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23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C263-833C-4997-878B-5E7E2A74DCB1}" type="datetime1">
              <a:rPr lang="ru-RU" smtClean="0"/>
              <a:t>10.07.2019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81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E744-5A1D-42B3-B075-CCA8E48CE339}" type="datetime1">
              <a:rPr lang="ru-RU" smtClean="0"/>
              <a:t>10.07.2019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25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FF9A-6498-48AE-91AD-006879C896A3}" type="datetime1">
              <a:rPr lang="ru-RU" smtClean="0"/>
              <a:t>10.07.2019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67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5A4B-4722-475F-8544-703045AB5E31}" type="datetime1">
              <a:rPr lang="ru-RU" smtClean="0"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E37D-6390-4C41-B969-E04A0965F532}" type="datetime1">
              <a:rPr lang="ru-RU" smtClean="0"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42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BA20A-D9E2-4E32-AA8F-5AB4A6F394A7}" type="datetime1">
              <a:rPr lang="ru-RU" smtClean="0"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84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06335" y="2427890"/>
            <a:ext cx="11114116" cy="1877344"/>
          </a:xfrm>
          <a:prstGeom prst="rect">
            <a:avLst/>
          </a:prstGeom>
        </p:spPr>
        <p:txBody>
          <a:bodyPr wrap="square" lIns="121828" tIns="60914" rIns="121828" bIns="60914">
            <a:spAutoFit/>
          </a:bodyPr>
          <a:lstStyle/>
          <a:p>
            <a:pPr algn="ctr" defTabSz="914058">
              <a:defRPr/>
            </a:pPr>
            <a:r>
              <a:rPr lang="ru-RU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«Цифровая трансформация процессов тарифного регулирования»</a:t>
            </a:r>
            <a:r>
              <a:rPr lang="ru-RU" sz="3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200" y="190001"/>
            <a:ext cx="2415276" cy="119168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7091214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2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497090" y="96111"/>
            <a:ext cx="7549138" cy="7353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План по цифровой трансформации процессов тарифного регулирования</a:t>
            </a:r>
            <a:endParaRPr lang="ru-RU" sz="2800" b="1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15658106"/>
              </p:ext>
            </p:extLst>
          </p:nvPr>
        </p:nvGraphicFramePr>
        <p:xfrm>
          <a:off x="1088966" y="1122218"/>
          <a:ext cx="10332721" cy="514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356" y="0"/>
            <a:ext cx="1873644" cy="927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26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3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13218" y="117291"/>
            <a:ext cx="8793956" cy="73536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Законодательство</a:t>
            </a:r>
            <a:endParaRPr lang="ru-RU" sz="3600" b="1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07067929"/>
              </p:ext>
            </p:extLst>
          </p:nvPr>
        </p:nvGraphicFramePr>
        <p:xfrm>
          <a:off x="1047401" y="915633"/>
          <a:ext cx="10764983" cy="5860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174" y="-3356"/>
            <a:ext cx="1871662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37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4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13218" y="117291"/>
            <a:ext cx="8793956" cy="523571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Цифровая методика</a:t>
            </a:r>
            <a:endParaRPr lang="ru-RU" sz="3600" b="1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8892076"/>
              </p:ext>
            </p:extLst>
          </p:nvPr>
        </p:nvGraphicFramePr>
        <p:xfrm>
          <a:off x="1064027" y="773084"/>
          <a:ext cx="10764983" cy="5860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356" y="0"/>
            <a:ext cx="1873644" cy="927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590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5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88280" y="0"/>
            <a:ext cx="10151022" cy="7353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Интеграция с другими информационными системами</a:t>
            </a:r>
            <a:endParaRPr lang="ru-RU" sz="2800" b="1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65796041"/>
              </p:ext>
            </p:extLst>
          </p:nvPr>
        </p:nvGraphicFramePr>
        <p:xfrm>
          <a:off x="1088966" y="852651"/>
          <a:ext cx="1040753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356" y="0"/>
            <a:ext cx="1873644" cy="927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10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6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13217" y="117291"/>
            <a:ext cx="9567213" cy="735360"/>
          </a:xfrm>
          <a:prstGeom prst="rect">
            <a:avLst/>
          </a:prstGeom>
          <a:noFill/>
        </p:spPr>
        <p:txBody>
          <a:bodyPr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3600" b="1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Контрольная деятельность (бесконтактная проверка)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35427787"/>
              </p:ext>
            </p:extLst>
          </p:nvPr>
        </p:nvGraphicFramePr>
        <p:xfrm>
          <a:off x="1088966" y="852651"/>
          <a:ext cx="1040753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356" y="0"/>
            <a:ext cx="1873644" cy="927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73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7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13218" y="117291"/>
            <a:ext cx="8793956" cy="73536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Визуализация данных</a:t>
            </a:r>
            <a:endParaRPr lang="ru-RU" sz="3600" b="1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19973417"/>
              </p:ext>
            </p:extLst>
          </p:nvPr>
        </p:nvGraphicFramePr>
        <p:xfrm>
          <a:off x="1088966" y="852651"/>
          <a:ext cx="1040753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356" y="0"/>
            <a:ext cx="1873644" cy="927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27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8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13218" y="117291"/>
            <a:ext cx="8340197" cy="73536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Оптимизация внедрения </a:t>
            </a:r>
            <a:r>
              <a:rPr lang="ru-RU" sz="3600" b="1" spc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цифровизации</a:t>
            </a:r>
            <a:r>
              <a:rPr lang="ru-RU" sz="3600" b="1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процессов тарифного регулирования по субъектам РФ</a:t>
            </a:r>
            <a:endParaRPr lang="ru-RU" sz="3600" b="1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75551330"/>
              </p:ext>
            </p:extLst>
          </p:nvPr>
        </p:nvGraphicFramePr>
        <p:xfrm>
          <a:off x="1088966" y="852651"/>
          <a:ext cx="1040753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право 7"/>
          <p:cNvSpPr/>
          <p:nvPr/>
        </p:nvSpPr>
        <p:spPr>
          <a:xfrm>
            <a:off x="6811249" y="3296261"/>
            <a:ext cx="875323" cy="53144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25182" y="2342784"/>
            <a:ext cx="3528618" cy="2438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Цели: </a:t>
            </a:r>
          </a:p>
          <a:p>
            <a:pPr marL="342900" lvl="0" indent="-342900" algn="ctr">
              <a:buAutoNum type="arabicPeriod"/>
              <a:defRPr/>
            </a:pPr>
            <a:r>
              <a:rPr lang="ru-RU" kern="0" dirty="0" smtClean="0">
                <a:solidFill>
                  <a:srgbClr val="FFFFFF"/>
                </a:solidFill>
              </a:rPr>
              <a:t>Качественное </a:t>
            </a:r>
            <a:r>
              <a:rPr lang="ru-RU" kern="0" dirty="0">
                <a:solidFill>
                  <a:srgbClr val="FFFFFF"/>
                </a:solidFill>
              </a:rPr>
              <a:t>принятие тарифных решений </a:t>
            </a:r>
            <a:endParaRPr lang="ru-RU" kern="0" dirty="0" smtClean="0">
              <a:solidFill>
                <a:srgbClr val="FFFFFF"/>
              </a:solidFill>
            </a:endParaRPr>
          </a:p>
          <a:p>
            <a:pPr marL="342900" lvl="0" indent="-342900" algn="ctr">
              <a:buAutoNum type="arabicPeriod"/>
              <a:defRPr/>
            </a:pPr>
            <a:r>
              <a:rPr lang="ru-RU" kern="0" dirty="0" smtClean="0">
                <a:solidFill>
                  <a:srgbClr val="FFFFFF"/>
                </a:solidFill>
              </a:rPr>
              <a:t>Единообразие подходов к тарифному регулированию во всех субъектах РФ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356" y="0"/>
            <a:ext cx="1873644" cy="927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8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3346</TotalTime>
  <Words>362</Words>
  <Application>Microsoft Office PowerPoint</Application>
  <PresentationFormat>Произвольный</PresentationFormat>
  <Paragraphs>61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Кучекаева Д.С.</dc:creator>
  <cp:lastModifiedBy>Абайдуллин Марат Хадиевич</cp:lastModifiedBy>
  <cp:revision>267</cp:revision>
  <cp:lastPrinted>2019-07-05T07:19:54Z</cp:lastPrinted>
  <dcterms:created xsi:type="dcterms:W3CDTF">2018-11-22T04:48:24Z</dcterms:created>
  <dcterms:modified xsi:type="dcterms:W3CDTF">2019-07-10T05:40:10Z</dcterms:modified>
</cp:coreProperties>
</file>